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diagrams/layout2.xml" ContentType="application/vnd.openxmlformats-officedocument.drawingml.diagram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bin" ContentType="audio/unknown"/>
  <Override PartName="/ppt/notesSlides/notesSlide3.xml" ContentType="application/vnd.openxmlformats-officedocument.presentationml.notesSlide+xml"/>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8" r:id="rId1"/>
  </p:sldMasterIdLst>
  <p:notesMasterIdLst>
    <p:notesMasterId r:id="rId20"/>
  </p:notesMasterIdLst>
  <p:sldIdLst>
    <p:sldId id="256" r:id="rId2"/>
    <p:sldId id="258" r:id="rId3"/>
    <p:sldId id="259" r:id="rId4"/>
    <p:sldId id="260" r:id="rId5"/>
    <p:sldId id="261" r:id="rId6"/>
    <p:sldId id="262" r:id="rId7"/>
    <p:sldId id="263" r:id="rId8"/>
    <p:sldId id="264" r:id="rId9"/>
    <p:sldId id="265" r:id="rId10"/>
    <p:sldId id="266" r:id="rId11"/>
    <p:sldId id="268" r:id="rId12"/>
    <p:sldId id="269" r:id="rId13"/>
    <p:sldId id="270" r:id="rId14"/>
    <p:sldId id="271" r:id="rId15"/>
    <p:sldId id="272" r:id="rId16"/>
    <p:sldId id="273" r:id="rId17"/>
    <p:sldId id="274" r:id="rId18"/>
    <p:sldId id="275" r:id="rId19"/>
  </p:sldIdLst>
  <p:sldSz cx="9144000" cy="6858000" type="screen4x3"/>
  <p:notesSz cx="6858000" cy="9144000"/>
  <p:defaultTextStyle>
    <a:defPPr>
      <a:defRPr lang="en-US"/>
    </a:defPPr>
    <a:lvl1pPr marL="0" algn="l" defTabSz="914226" rtl="0" eaLnBrk="1" latinLnBrk="0" hangingPunct="1">
      <a:defRPr sz="1700" kern="1200">
        <a:solidFill>
          <a:schemeClr val="tx1"/>
        </a:solidFill>
        <a:latin typeface="+mn-lt"/>
        <a:ea typeface="+mn-ea"/>
        <a:cs typeface="+mn-cs"/>
      </a:defRPr>
    </a:lvl1pPr>
    <a:lvl2pPr marL="457113" algn="l" defTabSz="914226" rtl="0" eaLnBrk="1" latinLnBrk="0" hangingPunct="1">
      <a:defRPr sz="1700" kern="1200">
        <a:solidFill>
          <a:schemeClr val="tx1"/>
        </a:solidFill>
        <a:latin typeface="+mn-lt"/>
        <a:ea typeface="+mn-ea"/>
        <a:cs typeface="+mn-cs"/>
      </a:defRPr>
    </a:lvl2pPr>
    <a:lvl3pPr marL="914226" algn="l" defTabSz="914226" rtl="0" eaLnBrk="1" latinLnBrk="0" hangingPunct="1">
      <a:defRPr sz="1700" kern="1200">
        <a:solidFill>
          <a:schemeClr val="tx1"/>
        </a:solidFill>
        <a:latin typeface="+mn-lt"/>
        <a:ea typeface="+mn-ea"/>
        <a:cs typeface="+mn-cs"/>
      </a:defRPr>
    </a:lvl3pPr>
    <a:lvl4pPr marL="1371341" algn="l" defTabSz="914226" rtl="0" eaLnBrk="1" latinLnBrk="0" hangingPunct="1">
      <a:defRPr sz="1700" kern="1200">
        <a:solidFill>
          <a:schemeClr val="tx1"/>
        </a:solidFill>
        <a:latin typeface="+mn-lt"/>
        <a:ea typeface="+mn-ea"/>
        <a:cs typeface="+mn-cs"/>
      </a:defRPr>
    </a:lvl4pPr>
    <a:lvl5pPr marL="1828453" algn="l" defTabSz="914226" rtl="0" eaLnBrk="1" latinLnBrk="0" hangingPunct="1">
      <a:defRPr sz="1700" kern="1200">
        <a:solidFill>
          <a:schemeClr val="tx1"/>
        </a:solidFill>
        <a:latin typeface="+mn-lt"/>
        <a:ea typeface="+mn-ea"/>
        <a:cs typeface="+mn-cs"/>
      </a:defRPr>
    </a:lvl5pPr>
    <a:lvl6pPr marL="2285566" algn="l" defTabSz="914226" rtl="0" eaLnBrk="1" latinLnBrk="0" hangingPunct="1">
      <a:defRPr sz="1700" kern="1200">
        <a:solidFill>
          <a:schemeClr val="tx1"/>
        </a:solidFill>
        <a:latin typeface="+mn-lt"/>
        <a:ea typeface="+mn-ea"/>
        <a:cs typeface="+mn-cs"/>
      </a:defRPr>
    </a:lvl6pPr>
    <a:lvl7pPr marL="2742679" algn="l" defTabSz="914226" rtl="0" eaLnBrk="1" latinLnBrk="0" hangingPunct="1">
      <a:defRPr sz="1700" kern="1200">
        <a:solidFill>
          <a:schemeClr val="tx1"/>
        </a:solidFill>
        <a:latin typeface="+mn-lt"/>
        <a:ea typeface="+mn-ea"/>
        <a:cs typeface="+mn-cs"/>
      </a:defRPr>
    </a:lvl7pPr>
    <a:lvl8pPr marL="3199794" algn="l" defTabSz="914226" rtl="0" eaLnBrk="1" latinLnBrk="0" hangingPunct="1">
      <a:defRPr sz="1700" kern="1200">
        <a:solidFill>
          <a:schemeClr val="tx1"/>
        </a:solidFill>
        <a:latin typeface="+mn-lt"/>
        <a:ea typeface="+mn-ea"/>
        <a:cs typeface="+mn-cs"/>
      </a:defRPr>
    </a:lvl8pPr>
    <a:lvl9pPr marL="3656907" algn="l" defTabSz="914226" rtl="0" eaLnBrk="1" latinLnBrk="0" hangingPunct="1">
      <a:defRPr sz="17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91" autoAdjust="0"/>
    <p:restoredTop sz="94667" autoAdjust="0"/>
  </p:normalViewPr>
  <p:slideViewPr>
    <p:cSldViewPr>
      <p:cViewPr>
        <p:scale>
          <a:sx n="87" d="100"/>
          <a:sy n="87" d="100"/>
        </p:scale>
        <p:origin x="-564" y="61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86AF282-7DBF-480A-B5B9-D46C8C0357A8}"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n-US"/>
        </a:p>
      </dgm:t>
    </dgm:pt>
    <dgm:pt modelId="{F17275C1-A9E3-4C35-B072-E90FF77F36C9}">
      <dgm:prSet phldrT="[Text]" custT="1"/>
      <dgm:spPr/>
      <dgm:t>
        <a:bodyPr/>
        <a:lstStyle/>
        <a:p>
          <a:r>
            <a:rPr lang="en-US" sz="2000" dirty="0" smtClean="0">
              <a:latin typeface="URWAntiquaTExtBol" pitchFamily="18" charset="0"/>
            </a:rPr>
            <a:t>National Reading Panel</a:t>
          </a:r>
        </a:p>
        <a:p>
          <a:r>
            <a:rPr lang="en-US" sz="2000" dirty="0" smtClean="0">
              <a:latin typeface="URWAntiquaTExtBol" pitchFamily="18" charset="0"/>
            </a:rPr>
            <a:t>Supports</a:t>
          </a:r>
        </a:p>
        <a:p>
          <a:r>
            <a:rPr lang="en-US" sz="2000" dirty="0" smtClean="0">
              <a:latin typeface="URWAntiquaTExtBol" pitchFamily="18" charset="0"/>
            </a:rPr>
            <a:t>Five Essential Components of Reading</a:t>
          </a:r>
          <a:endParaRPr lang="en-US" sz="2000" dirty="0">
            <a:latin typeface="URWAntiquaTExtBol" pitchFamily="18" charset="0"/>
          </a:endParaRPr>
        </a:p>
      </dgm:t>
    </dgm:pt>
    <dgm:pt modelId="{231B5A39-0216-441E-9DA2-EA18FC134741}" type="parTrans" cxnId="{E5534006-E2E1-4F46-B6E7-C1113C62E73A}">
      <dgm:prSet/>
      <dgm:spPr/>
      <dgm:t>
        <a:bodyPr/>
        <a:lstStyle/>
        <a:p>
          <a:endParaRPr lang="en-US"/>
        </a:p>
      </dgm:t>
    </dgm:pt>
    <dgm:pt modelId="{A9263E38-AEC5-4878-98A2-2EE0A0ECBA45}" type="sibTrans" cxnId="{E5534006-E2E1-4F46-B6E7-C1113C62E73A}">
      <dgm:prSet/>
      <dgm:spPr/>
      <dgm:t>
        <a:bodyPr/>
        <a:lstStyle/>
        <a:p>
          <a:endParaRPr lang="en-US"/>
        </a:p>
      </dgm:t>
    </dgm:pt>
    <dgm:pt modelId="{4611E7E1-5B58-4BA7-A716-D9ECA2DF8884}">
      <dgm:prSet phldrT="[Text]"/>
      <dgm:spPr/>
      <dgm:t>
        <a:bodyPr/>
        <a:lstStyle/>
        <a:p>
          <a:r>
            <a:rPr lang="en-US" dirty="0" smtClean="0"/>
            <a:t>Phonemic Awareness</a:t>
          </a:r>
          <a:endParaRPr lang="en-US" dirty="0"/>
        </a:p>
      </dgm:t>
    </dgm:pt>
    <dgm:pt modelId="{F8D3E314-DCB0-4CC2-887D-0986F04F814B}" type="parTrans" cxnId="{A308642B-5B68-4606-88B5-80683CD46C34}">
      <dgm:prSet/>
      <dgm:spPr/>
      <dgm:t>
        <a:bodyPr/>
        <a:lstStyle/>
        <a:p>
          <a:endParaRPr lang="en-US"/>
        </a:p>
      </dgm:t>
    </dgm:pt>
    <dgm:pt modelId="{9332C0CD-B088-499E-9234-58353EF5562F}" type="sibTrans" cxnId="{A308642B-5B68-4606-88B5-80683CD46C34}">
      <dgm:prSet/>
      <dgm:spPr/>
      <dgm:t>
        <a:bodyPr/>
        <a:lstStyle/>
        <a:p>
          <a:endParaRPr lang="en-US"/>
        </a:p>
      </dgm:t>
    </dgm:pt>
    <dgm:pt modelId="{6BD588BC-0A05-4ECC-A7B2-F1247709FB76}">
      <dgm:prSet phldrT="[Text]"/>
      <dgm:spPr/>
      <dgm:t>
        <a:bodyPr/>
        <a:lstStyle/>
        <a:p>
          <a:r>
            <a:rPr lang="en-US" dirty="0" smtClean="0"/>
            <a:t>Phonics</a:t>
          </a:r>
          <a:endParaRPr lang="en-US" dirty="0"/>
        </a:p>
      </dgm:t>
    </dgm:pt>
    <dgm:pt modelId="{74BD36D8-ACC6-41F4-8DD3-85030694E065}" type="parTrans" cxnId="{691FAB8F-C1C0-4D67-B313-E4BA5A931E0C}">
      <dgm:prSet/>
      <dgm:spPr/>
      <dgm:t>
        <a:bodyPr/>
        <a:lstStyle/>
        <a:p>
          <a:endParaRPr lang="en-US"/>
        </a:p>
      </dgm:t>
    </dgm:pt>
    <dgm:pt modelId="{93C0EB1E-0BAC-41D5-A95A-C4FB03FC986D}" type="sibTrans" cxnId="{691FAB8F-C1C0-4D67-B313-E4BA5A931E0C}">
      <dgm:prSet/>
      <dgm:spPr/>
      <dgm:t>
        <a:bodyPr/>
        <a:lstStyle/>
        <a:p>
          <a:endParaRPr lang="en-US"/>
        </a:p>
      </dgm:t>
    </dgm:pt>
    <dgm:pt modelId="{A3AF6EF4-60EF-447D-AA56-96F8B76ED0EF}">
      <dgm:prSet/>
      <dgm:spPr/>
      <dgm:t>
        <a:bodyPr/>
        <a:lstStyle/>
        <a:p>
          <a:r>
            <a:rPr lang="en-US" dirty="0" smtClean="0"/>
            <a:t>Comprehension</a:t>
          </a:r>
          <a:endParaRPr lang="en-US" dirty="0"/>
        </a:p>
      </dgm:t>
    </dgm:pt>
    <dgm:pt modelId="{0F69AC93-539C-432F-BE71-F43C5692456F}" type="parTrans" cxnId="{EC30DCAE-5CFA-49F6-9A40-43FFDECB2F14}">
      <dgm:prSet/>
      <dgm:spPr/>
      <dgm:t>
        <a:bodyPr/>
        <a:lstStyle/>
        <a:p>
          <a:endParaRPr lang="en-US"/>
        </a:p>
      </dgm:t>
    </dgm:pt>
    <dgm:pt modelId="{40DD484B-A946-4D50-98D2-A1857C5F44EF}" type="sibTrans" cxnId="{EC30DCAE-5CFA-49F6-9A40-43FFDECB2F14}">
      <dgm:prSet/>
      <dgm:spPr/>
      <dgm:t>
        <a:bodyPr/>
        <a:lstStyle/>
        <a:p>
          <a:endParaRPr lang="en-US"/>
        </a:p>
      </dgm:t>
    </dgm:pt>
    <dgm:pt modelId="{FD665600-AB40-44E8-B71D-C69985215A65}">
      <dgm:prSet/>
      <dgm:spPr/>
      <dgm:t>
        <a:bodyPr/>
        <a:lstStyle/>
        <a:p>
          <a:r>
            <a:rPr lang="en-US" dirty="0" smtClean="0"/>
            <a:t>Vocabulary</a:t>
          </a:r>
          <a:endParaRPr lang="en-US" dirty="0"/>
        </a:p>
      </dgm:t>
    </dgm:pt>
    <dgm:pt modelId="{70D73595-2BCC-4F93-87AE-D3E79729E59F}" type="parTrans" cxnId="{CFE06912-5E1F-4813-9FE7-22EA3EC2254E}">
      <dgm:prSet/>
      <dgm:spPr/>
      <dgm:t>
        <a:bodyPr/>
        <a:lstStyle/>
        <a:p>
          <a:endParaRPr lang="en-US"/>
        </a:p>
      </dgm:t>
    </dgm:pt>
    <dgm:pt modelId="{803E4484-2CDC-44EB-997A-BEC75D00286A}" type="sibTrans" cxnId="{CFE06912-5E1F-4813-9FE7-22EA3EC2254E}">
      <dgm:prSet/>
      <dgm:spPr/>
      <dgm:t>
        <a:bodyPr/>
        <a:lstStyle/>
        <a:p>
          <a:endParaRPr lang="en-US"/>
        </a:p>
      </dgm:t>
    </dgm:pt>
    <dgm:pt modelId="{EC47AAB0-D877-4EDC-B5B6-99C93BA2DD37}">
      <dgm:prSet/>
      <dgm:spPr/>
      <dgm:t>
        <a:bodyPr/>
        <a:lstStyle/>
        <a:p>
          <a:r>
            <a:rPr lang="en-US" dirty="0" smtClean="0"/>
            <a:t>Fluency</a:t>
          </a:r>
          <a:endParaRPr lang="en-US" dirty="0"/>
        </a:p>
      </dgm:t>
    </dgm:pt>
    <dgm:pt modelId="{9FB102D3-773F-4066-B952-262179810F47}" type="parTrans" cxnId="{185AC6AC-8336-4166-8DF0-D40EDE5E6FBC}">
      <dgm:prSet/>
      <dgm:spPr/>
      <dgm:t>
        <a:bodyPr/>
        <a:lstStyle/>
        <a:p>
          <a:endParaRPr lang="en-US"/>
        </a:p>
      </dgm:t>
    </dgm:pt>
    <dgm:pt modelId="{F04440E0-1CBD-4D6A-8789-F37D059462A5}" type="sibTrans" cxnId="{185AC6AC-8336-4166-8DF0-D40EDE5E6FBC}">
      <dgm:prSet/>
      <dgm:spPr/>
      <dgm:t>
        <a:bodyPr/>
        <a:lstStyle/>
        <a:p>
          <a:endParaRPr lang="en-US"/>
        </a:p>
      </dgm:t>
    </dgm:pt>
    <dgm:pt modelId="{3DEEC0CA-3EDB-459A-87A3-B1270B945CD5}" type="pres">
      <dgm:prSet presAssocID="{E86AF282-7DBF-480A-B5B9-D46C8C0357A8}" presName="hierChild1" presStyleCnt="0">
        <dgm:presLayoutVars>
          <dgm:chPref val="1"/>
          <dgm:dir/>
          <dgm:animOne val="branch"/>
          <dgm:animLvl val="lvl"/>
          <dgm:resizeHandles/>
        </dgm:presLayoutVars>
      </dgm:prSet>
      <dgm:spPr/>
      <dgm:t>
        <a:bodyPr/>
        <a:lstStyle/>
        <a:p>
          <a:endParaRPr lang="en-US"/>
        </a:p>
      </dgm:t>
    </dgm:pt>
    <dgm:pt modelId="{3F1F3ECA-8F00-4EB2-8394-A49F97B93E82}" type="pres">
      <dgm:prSet presAssocID="{F17275C1-A9E3-4C35-B072-E90FF77F36C9}" presName="hierRoot1" presStyleCnt="0"/>
      <dgm:spPr/>
    </dgm:pt>
    <dgm:pt modelId="{402C2B28-EA16-419B-9170-85D7D3B9719B}" type="pres">
      <dgm:prSet presAssocID="{F17275C1-A9E3-4C35-B072-E90FF77F36C9}" presName="composite" presStyleCnt="0"/>
      <dgm:spPr/>
    </dgm:pt>
    <dgm:pt modelId="{B49874EF-2B20-48BC-9B3A-16760AED4522}" type="pres">
      <dgm:prSet presAssocID="{F17275C1-A9E3-4C35-B072-E90FF77F36C9}" presName="background" presStyleLbl="node0" presStyleIdx="0" presStyleCnt="1"/>
      <dgm:spPr/>
    </dgm:pt>
    <dgm:pt modelId="{5842CF06-3356-4E0D-8ACD-FDD11CD07A2E}" type="pres">
      <dgm:prSet presAssocID="{F17275C1-A9E3-4C35-B072-E90FF77F36C9}" presName="text" presStyleLbl="fgAcc0" presStyleIdx="0" presStyleCnt="1" custScaleX="444329" custScaleY="236527" custLinFactNeighborX="-9585" custLinFactNeighborY="-97691">
        <dgm:presLayoutVars>
          <dgm:chPref val="3"/>
        </dgm:presLayoutVars>
      </dgm:prSet>
      <dgm:spPr/>
      <dgm:t>
        <a:bodyPr/>
        <a:lstStyle/>
        <a:p>
          <a:endParaRPr lang="en-US"/>
        </a:p>
      </dgm:t>
    </dgm:pt>
    <dgm:pt modelId="{B7FBD4F6-59A4-43AC-BD04-F983EEC18584}" type="pres">
      <dgm:prSet presAssocID="{F17275C1-A9E3-4C35-B072-E90FF77F36C9}" presName="hierChild2" presStyleCnt="0"/>
      <dgm:spPr/>
    </dgm:pt>
    <dgm:pt modelId="{8249F950-8EFC-4521-A98A-7B88655BFB72}" type="pres">
      <dgm:prSet presAssocID="{F8D3E314-DCB0-4CC2-887D-0986F04F814B}" presName="Name10" presStyleLbl="parChTrans1D2" presStyleIdx="0" presStyleCnt="5"/>
      <dgm:spPr/>
      <dgm:t>
        <a:bodyPr/>
        <a:lstStyle/>
        <a:p>
          <a:endParaRPr lang="en-US"/>
        </a:p>
      </dgm:t>
    </dgm:pt>
    <dgm:pt modelId="{4634E440-4772-4BA1-AE5D-55A56B3EBBE8}" type="pres">
      <dgm:prSet presAssocID="{4611E7E1-5B58-4BA7-A716-D9ECA2DF8884}" presName="hierRoot2" presStyleCnt="0"/>
      <dgm:spPr/>
    </dgm:pt>
    <dgm:pt modelId="{F99F8FA6-8A70-463C-9B32-64C75A944DBC}" type="pres">
      <dgm:prSet presAssocID="{4611E7E1-5B58-4BA7-A716-D9ECA2DF8884}" presName="composite2" presStyleCnt="0"/>
      <dgm:spPr/>
    </dgm:pt>
    <dgm:pt modelId="{A0E7EB21-0B6C-49FC-BB83-E10D7567D739}" type="pres">
      <dgm:prSet presAssocID="{4611E7E1-5B58-4BA7-A716-D9ECA2DF8884}" presName="background2" presStyleLbl="node2" presStyleIdx="0" presStyleCnt="5"/>
      <dgm:spPr/>
    </dgm:pt>
    <dgm:pt modelId="{CBD6D79E-C756-42A7-B79C-B46BAA78952B}" type="pres">
      <dgm:prSet presAssocID="{4611E7E1-5B58-4BA7-A716-D9ECA2DF8884}" presName="text2" presStyleLbl="fgAcc2" presStyleIdx="0" presStyleCnt="5">
        <dgm:presLayoutVars>
          <dgm:chPref val="3"/>
        </dgm:presLayoutVars>
      </dgm:prSet>
      <dgm:spPr/>
      <dgm:t>
        <a:bodyPr/>
        <a:lstStyle/>
        <a:p>
          <a:endParaRPr lang="en-US"/>
        </a:p>
      </dgm:t>
    </dgm:pt>
    <dgm:pt modelId="{57039C52-1672-41AF-8536-21761668F722}" type="pres">
      <dgm:prSet presAssocID="{4611E7E1-5B58-4BA7-A716-D9ECA2DF8884}" presName="hierChild3" presStyleCnt="0"/>
      <dgm:spPr/>
    </dgm:pt>
    <dgm:pt modelId="{20A9AE7A-977E-475C-A6D0-0296D69D1CF7}" type="pres">
      <dgm:prSet presAssocID="{74BD36D8-ACC6-41F4-8DD3-85030694E065}" presName="Name10" presStyleLbl="parChTrans1D2" presStyleIdx="1" presStyleCnt="5"/>
      <dgm:spPr/>
      <dgm:t>
        <a:bodyPr/>
        <a:lstStyle/>
        <a:p>
          <a:endParaRPr lang="en-US"/>
        </a:p>
      </dgm:t>
    </dgm:pt>
    <dgm:pt modelId="{12E84764-13E0-4B01-A800-353FC91BEEA5}" type="pres">
      <dgm:prSet presAssocID="{6BD588BC-0A05-4ECC-A7B2-F1247709FB76}" presName="hierRoot2" presStyleCnt="0"/>
      <dgm:spPr/>
    </dgm:pt>
    <dgm:pt modelId="{F984317F-FE98-43A1-A315-626D08E32174}" type="pres">
      <dgm:prSet presAssocID="{6BD588BC-0A05-4ECC-A7B2-F1247709FB76}" presName="composite2" presStyleCnt="0"/>
      <dgm:spPr/>
    </dgm:pt>
    <dgm:pt modelId="{D1C2D508-292C-4DF1-A638-106C145A77B7}" type="pres">
      <dgm:prSet presAssocID="{6BD588BC-0A05-4ECC-A7B2-F1247709FB76}" presName="background2" presStyleLbl="node2" presStyleIdx="1" presStyleCnt="5"/>
      <dgm:spPr/>
    </dgm:pt>
    <dgm:pt modelId="{ABB2663E-F965-46EC-8610-163C9615FE27}" type="pres">
      <dgm:prSet presAssocID="{6BD588BC-0A05-4ECC-A7B2-F1247709FB76}" presName="text2" presStyleLbl="fgAcc2" presStyleIdx="1" presStyleCnt="5">
        <dgm:presLayoutVars>
          <dgm:chPref val="3"/>
        </dgm:presLayoutVars>
      </dgm:prSet>
      <dgm:spPr/>
      <dgm:t>
        <a:bodyPr/>
        <a:lstStyle/>
        <a:p>
          <a:endParaRPr lang="en-US"/>
        </a:p>
      </dgm:t>
    </dgm:pt>
    <dgm:pt modelId="{83DCEE5E-B6D1-4571-B259-5B6BECC786DE}" type="pres">
      <dgm:prSet presAssocID="{6BD588BC-0A05-4ECC-A7B2-F1247709FB76}" presName="hierChild3" presStyleCnt="0"/>
      <dgm:spPr/>
    </dgm:pt>
    <dgm:pt modelId="{936D1828-B57E-4BDB-A97E-E4387398FD8A}" type="pres">
      <dgm:prSet presAssocID="{9FB102D3-773F-4066-B952-262179810F47}" presName="Name10" presStyleLbl="parChTrans1D2" presStyleIdx="2" presStyleCnt="5"/>
      <dgm:spPr/>
      <dgm:t>
        <a:bodyPr/>
        <a:lstStyle/>
        <a:p>
          <a:endParaRPr lang="en-US"/>
        </a:p>
      </dgm:t>
    </dgm:pt>
    <dgm:pt modelId="{95EC5C75-B389-4655-8E2B-A5B0F9C13EB8}" type="pres">
      <dgm:prSet presAssocID="{EC47AAB0-D877-4EDC-B5B6-99C93BA2DD37}" presName="hierRoot2" presStyleCnt="0"/>
      <dgm:spPr/>
    </dgm:pt>
    <dgm:pt modelId="{695DB382-65D5-477C-861E-D5AD21564856}" type="pres">
      <dgm:prSet presAssocID="{EC47AAB0-D877-4EDC-B5B6-99C93BA2DD37}" presName="composite2" presStyleCnt="0"/>
      <dgm:spPr/>
    </dgm:pt>
    <dgm:pt modelId="{EA21D0AF-76C1-4786-86B7-5F9A7D688E97}" type="pres">
      <dgm:prSet presAssocID="{EC47AAB0-D877-4EDC-B5B6-99C93BA2DD37}" presName="background2" presStyleLbl="node2" presStyleIdx="2" presStyleCnt="5"/>
      <dgm:spPr/>
    </dgm:pt>
    <dgm:pt modelId="{49B88FC0-6217-40FC-8956-076821DA2F34}" type="pres">
      <dgm:prSet presAssocID="{EC47AAB0-D877-4EDC-B5B6-99C93BA2DD37}" presName="text2" presStyleLbl="fgAcc2" presStyleIdx="2" presStyleCnt="5">
        <dgm:presLayoutVars>
          <dgm:chPref val="3"/>
        </dgm:presLayoutVars>
      </dgm:prSet>
      <dgm:spPr/>
      <dgm:t>
        <a:bodyPr/>
        <a:lstStyle/>
        <a:p>
          <a:endParaRPr lang="en-US"/>
        </a:p>
      </dgm:t>
    </dgm:pt>
    <dgm:pt modelId="{839DA84D-A69B-4D37-9507-1165B174F04F}" type="pres">
      <dgm:prSet presAssocID="{EC47AAB0-D877-4EDC-B5B6-99C93BA2DD37}" presName="hierChild3" presStyleCnt="0"/>
      <dgm:spPr/>
    </dgm:pt>
    <dgm:pt modelId="{5A567270-C3A3-44EF-9A99-C99B44DAF6B3}" type="pres">
      <dgm:prSet presAssocID="{70D73595-2BCC-4F93-87AE-D3E79729E59F}" presName="Name10" presStyleLbl="parChTrans1D2" presStyleIdx="3" presStyleCnt="5"/>
      <dgm:spPr/>
      <dgm:t>
        <a:bodyPr/>
        <a:lstStyle/>
        <a:p>
          <a:endParaRPr lang="en-US"/>
        </a:p>
      </dgm:t>
    </dgm:pt>
    <dgm:pt modelId="{5C7482C6-AB40-416B-9A87-E3D68A6975D8}" type="pres">
      <dgm:prSet presAssocID="{FD665600-AB40-44E8-B71D-C69985215A65}" presName="hierRoot2" presStyleCnt="0"/>
      <dgm:spPr/>
    </dgm:pt>
    <dgm:pt modelId="{1B8E6815-1BF2-46C6-8AA9-2F1CD593693B}" type="pres">
      <dgm:prSet presAssocID="{FD665600-AB40-44E8-B71D-C69985215A65}" presName="composite2" presStyleCnt="0"/>
      <dgm:spPr/>
    </dgm:pt>
    <dgm:pt modelId="{824028C3-651B-4B46-9E24-A357071E04C7}" type="pres">
      <dgm:prSet presAssocID="{FD665600-AB40-44E8-B71D-C69985215A65}" presName="background2" presStyleLbl="node2" presStyleIdx="3" presStyleCnt="5"/>
      <dgm:spPr/>
    </dgm:pt>
    <dgm:pt modelId="{020D55E9-FB87-4F33-A671-A49E824D5CEB}" type="pres">
      <dgm:prSet presAssocID="{FD665600-AB40-44E8-B71D-C69985215A65}" presName="text2" presStyleLbl="fgAcc2" presStyleIdx="3" presStyleCnt="5">
        <dgm:presLayoutVars>
          <dgm:chPref val="3"/>
        </dgm:presLayoutVars>
      </dgm:prSet>
      <dgm:spPr/>
      <dgm:t>
        <a:bodyPr/>
        <a:lstStyle/>
        <a:p>
          <a:endParaRPr lang="en-US"/>
        </a:p>
      </dgm:t>
    </dgm:pt>
    <dgm:pt modelId="{822E61A2-483B-497E-ABBF-E307C79F61E5}" type="pres">
      <dgm:prSet presAssocID="{FD665600-AB40-44E8-B71D-C69985215A65}" presName="hierChild3" presStyleCnt="0"/>
      <dgm:spPr/>
    </dgm:pt>
    <dgm:pt modelId="{D11327AA-169F-4F2B-B9E6-80D56DF0873D}" type="pres">
      <dgm:prSet presAssocID="{0F69AC93-539C-432F-BE71-F43C5692456F}" presName="Name10" presStyleLbl="parChTrans1D2" presStyleIdx="4" presStyleCnt="5"/>
      <dgm:spPr/>
      <dgm:t>
        <a:bodyPr/>
        <a:lstStyle/>
        <a:p>
          <a:endParaRPr lang="en-US"/>
        </a:p>
      </dgm:t>
    </dgm:pt>
    <dgm:pt modelId="{7E3FA7A6-6ECE-4DBE-85D4-C2396150C5F1}" type="pres">
      <dgm:prSet presAssocID="{A3AF6EF4-60EF-447D-AA56-96F8B76ED0EF}" presName="hierRoot2" presStyleCnt="0"/>
      <dgm:spPr/>
    </dgm:pt>
    <dgm:pt modelId="{929BA8DB-E345-4682-AD41-9D7FA1D677E8}" type="pres">
      <dgm:prSet presAssocID="{A3AF6EF4-60EF-447D-AA56-96F8B76ED0EF}" presName="composite2" presStyleCnt="0"/>
      <dgm:spPr/>
    </dgm:pt>
    <dgm:pt modelId="{E213853D-63B3-4772-86DF-0E29B25F3151}" type="pres">
      <dgm:prSet presAssocID="{A3AF6EF4-60EF-447D-AA56-96F8B76ED0EF}" presName="background2" presStyleLbl="node2" presStyleIdx="4" presStyleCnt="5"/>
      <dgm:spPr/>
    </dgm:pt>
    <dgm:pt modelId="{E99F68D0-D2B5-44F7-BB95-C841EB175CA6}" type="pres">
      <dgm:prSet presAssocID="{A3AF6EF4-60EF-447D-AA56-96F8B76ED0EF}" presName="text2" presStyleLbl="fgAcc2" presStyleIdx="4" presStyleCnt="5">
        <dgm:presLayoutVars>
          <dgm:chPref val="3"/>
        </dgm:presLayoutVars>
      </dgm:prSet>
      <dgm:spPr/>
      <dgm:t>
        <a:bodyPr/>
        <a:lstStyle/>
        <a:p>
          <a:endParaRPr lang="en-US"/>
        </a:p>
      </dgm:t>
    </dgm:pt>
    <dgm:pt modelId="{0CC5C7D3-2675-4D19-B1FD-08141C8D0E8C}" type="pres">
      <dgm:prSet presAssocID="{A3AF6EF4-60EF-447D-AA56-96F8B76ED0EF}" presName="hierChild3" presStyleCnt="0"/>
      <dgm:spPr/>
    </dgm:pt>
  </dgm:ptLst>
  <dgm:cxnLst>
    <dgm:cxn modelId="{915BC0B1-3CB4-47E7-AF86-07E22BC694D2}" type="presOf" srcId="{74BD36D8-ACC6-41F4-8DD3-85030694E065}" destId="{20A9AE7A-977E-475C-A6D0-0296D69D1CF7}" srcOrd="0" destOrd="0" presId="urn:microsoft.com/office/officeart/2005/8/layout/hierarchy1"/>
    <dgm:cxn modelId="{D5670D77-9474-4506-88D4-44A8EA13EFDF}" type="presOf" srcId="{F17275C1-A9E3-4C35-B072-E90FF77F36C9}" destId="{5842CF06-3356-4E0D-8ACD-FDD11CD07A2E}" srcOrd="0" destOrd="0" presId="urn:microsoft.com/office/officeart/2005/8/layout/hierarchy1"/>
    <dgm:cxn modelId="{BF49A923-1D1A-4422-9C86-E3B3956D4562}" type="presOf" srcId="{FD665600-AB40-44E8-B71D-C69985215A65}" destId="{020D55E9-FB87-4F33-A671-A49E824D5CEB}" srcOrd="0" destOrd="0" presId="urn:microsoft.com/office/officeart/2005/8/layout/hierarchy1"/>
    <dgm:cxn modelId="{AAC45A06-99D1-42A3-970E-FE20330EC772}" type="presOf" srcId="{F8D3E314-DCB0-4CC2-887D-0986F04F814B}" destId="{8249F950-8EFC-4521-A98A-7B88655BFB72}" srcOrd="0" destOrd="0" presId="urn:microsoft.com/office/officeart/2005/8/layout/hierarchy1"/>
    <dgm:cxn modelId="{CFE06912-5E1F-4813-9FE7-22EA3EC2254E}" srcId="{F17275C1-A9E3-4C35-B072-E90FF77F36C9}" destId="{FD665600-AB40-44E8-B71D-C69985215A65}" srcOrd="3" destOrd="0" parTransId="{70D73595-2BCC-4F93-87AE-D3E79729E59F}" sibTransId="{803E4484-2CDC-44EB-997A-BEC75D00286A}"/>
    <dgm:cxn modelId="{E5534006-E2E1-4F46-B6E7-C1113C62E73A}" srcId="{E86AF282-7DBF-480A-B5B9-D46C8C0357A8}" destId="{F17275C1-A9E3-4C35-B072-E90FF77F36C9}" srcOrd="0" destOrd="0" parTransId="{231B5A39-0216-441E-9DA2-EA18FC134741}" sibTransId="{A9263E38-AEC5-4878-98A2-2EE0A0ECBA45}"/>
    <dgm:cxn modelId="{A8D2302D-6C47-4E39-BD47-8BC8A1903CA3}" type="presOf" srcId="{0F69AC93-539C-432F-BE71-F43C5692456F}" destId="{D11327AA-169F-4F2B-B9E6-80D56DF0873D}" srcOrd="0" destOrd="0" presId="urn:microsoft.com/office/officeart/2005/8/layout/hierarchy1"/>
    <dgm:cxn modelId="{F90FDBE0-5D64-4485-9567-EDBF639FC361}" type="presOf" srcId="{EC47AAB0-D877-4EDC-B5B6-99C93BA2DD37}" destId="{49B88FC0-6217-40FC-8956-076821DA2F34}" srcOrd="0" destOrd="0" presId="urn:microsoft.com/office/officeart/2005/8/layout/hierarchy1"/>
    <dgm:cxn modelId="{185AC6AC-8336-4166-8DF0-D40EDE5E6FBC}" srcId="{F17275C1-A9E3-4C35-B072-E90FF77F36C9}" destId="{EC47AAB0-D877-4EDC-B5B6-99C93BA2DD37}" srcOrd="2" destOrd="0" parTransId="{9FB102D3-773F-4066-B952-262179810F47}" sibTransId="{F04440E0-1CBD-4D6A-8789-F37D059462A5}"/>
    <dgm:cxn modelId="{3C8E9A75-08F7-4113-86D7-76BCDBDA562C}" type="presOf" srcId="{4611E7E1-5B58-4BA7-A716-D9ECA2DF8884}" destId="{CBD6D79E-C756-42A7-B79C-B46BAA78952B}" srcOrd="0" destOrd="0" presId="urn:microsoft.com/office/officeart/2005/8/layout/hierarchy1"/>
    <dgm:cxn modelId="{3C9285B1-9510-4F39-8918-7F2F1BB0F538}" type="presOf" srcId="{A3AF6EF4-60EF-447D-AA56-96F8B76ED0EF}" destId="{E99F68D0-D2B5-44F7-BB95-C841EB175CA6}" srcOrd="0" destOrd="0" presId="urn:microsoft.com/office/officeart/2005/8/layout/hierarchy1"/>
    <dgm:cxn modelId="{A308642B-5B68-4606-88B5-80683CD46C34}" srcId="{F17275C1-A9E3-4C35-B072-E90FF77F36C9}" destId="{4611E7E1-5B58-4BA7-A716-D9ECA2DF8884}" srcOrd="0" destOrd="0" parTransId="{F8D3E314-DCB0-4CC2-887D-0986F04F814B}" sibTransId="{9332C0CD-B088-499E-9234-58353EF5562F}"/>
    <dgm:cxn modelId="{A88EFF6E-FC92-4B81-9B73-AFCEDFAC16DD}" type="presOf" srcId="{6BD588BC-0A05-4ECC-A7B2-F1247709FB76}" destId="{ABB2663E-F965-46EC-8610-163C9615FE27}" srcOrd="0" destOrd="0" presId="urn:microsoft.com/office/officeart/2005/8/layout/hierarchy1"/>
    <dgm:cxn modelId="{691FAB8F-C1C0-4D67-B313-E4BA5A931E0C}" srcId="{F17275C1-A9E3-4C35-B072-E90FF77F36C9}" destId="{6BD588BC-0A05-4ECC-A7B2-F1247709FB76}" srcOrd="1" destOrd="0" parTransId="{74BD36D8-ACC6-41F4-8DD3-85030694E065}" sibTransId="{93C0EB1E-0BAC-41D5-A95A-C4FB03FC986D}"/>
    <dgm:cxn modelId="{1332F94A-5072-4A1C-9B4A-D2288D6F6AE6}" type="presOf" srcId="{70D73595-2BCC-4F93-87AE-D3E79729E59F}" destId="{5A567270-C3A3-44EF-9A99-C99B44DAF6B3}" srcOrd="0" destOrd="0" presId="urn:microsoft.com/office/officeart/2005/8/layout/hierarchy1"/>
    <dgm:cxn modelId="{EC30DCAE-5CFA-49F6-9A40-43FFDECB2F14}" srcId="{F17275C1-A9E3-4C35-B072-E90FF77F36C9}" destId="{A3AF6EF4-60EF-447D-AA56-96F8B76ED0EF}" srcOrd="4" destOrd="0" parTransId="{0F69AC93-539C-432F-BE71-F43C5692456F}" sibTransId="{40DD484B-A946-4D50-98D2-A1857C5F44EF}"/>
    <dgm:cxn modelId="{0BCF0CAF-9D07-4E0F-8AB7-39C226211EAF}" type="presOf" srcId="{9FB102D3-773F-4066-B952-262179810F47}" destId="{936D1828-B57E-4BDB-A97E-E4387398FD8A}" srcOrd="0" destOrd="0" presId="urn:microsoft.com/office/officeart/2005/8/layout/hierarchy1"/>
    <dgm:cxn modelId="{7DE780C4-18FE-4D35-A3E3-F350E51870EA}" type="presOf" srcId="{E86AF282-7DBF-480A-B5B9-D46C8C0357A8}" destId="{3DEEC0CA-3EDB-459A-87A3-B1270B945CD5}" srcOrd="0" destOrd="0" presId="urn:microsoft.com/office/officeart/2005/8/layout/hierarchy1"/>
    <dgm:cxn modelId="{B0887288-5691-48F1-B5CB-0F36E5391D22}" type="presParOf" srcId="{3DEEC0CA-3EDB-459A-87A3-B1270B945CD5}" destId="{3F1F3ECA-8F00-4EB2-8394-A49F97B93E82}" srcOrd="0" destOrd="0" presId="urn:microsoft.com/office/officeart/2005/8/layout/hierarchy1"/>
    <dgm:cxn modelId="{59AA22E4-D8DE-4BE8-872C-5489946E7E4C}" type="presParOf" srcId="{3F1F3ECA-8F00-4EB2-8394-A49F97B93E82}" destId="{402C2B28-EA16-419B-9170-85D7D3B9719B}" srcOrd="0" destOrd="0" presId="urn:microsoft.com/office/officeart/2005/8/layout/hierarchy1"/>
    <dgm:cxn modelId="{E8A3A69D-BFD7-4DC9-8C72-E08032B2998C}" type="presParOf" srcId="{402C2B28-EA16-419B-9170-85D7D3B9719B}" destId="{B49874EF-2B20-48BC-9B3A-16760AED4522}" srcOrd="0" destOrd="0" presId="urn:microsoft.com/office/officeart/2005/8/layout/hierarchy1"/>
    <dgm:cxn modelId="{05E512A4-A253-464E-93C3-24F4AA764BFD}" type="presParOf" srcId="{402C2B28-EA16-419B-9170-85D7D3B9719B}" destId="{5842CF06-3356-4E0D-8ACD-FDD11CD07A2E}" srcOrd="1" destOrd="0" presId="urn:microsoft.com/office/officeart/2005/8/layout/hierarchy1"/>
    <dgm:cxn modelId="{4F9976DE-04D7-4F85-935A-064CEEAF5211}" type="presParOf" srcId="{3F1F3ECA-8F00-4EB2-8394-A49F97B93E82}" destId="{B7FBD4F6-59A4-43AC-BD04-F983EEC18584}" srcOrd="1" destOrd="0" presId="urn:microsoft.com/office/officeart/2005/8/layout/hierarchy1"/>
    <dgm:cxn modelId="{BD2BD013-E674-43A8-9777-CCEE274A3907}" type="presParOf" srcId="{B7FBD4F6-59A4-43AC-BD04-F983EEC18584}" destId="{8249F950-8EFC-4521-A98A-7B88655BFB72}" srcOrd="0" destOrd="0" presId="urn:microsoft.com/office/officeart/2005/8/layout/hierarchy1"/>
    <dgm:cxn modelId="{5A88F3CA-27D6-48A2-93EA-F5FC7AADA22D}" type="presParOf" srcId="{B7FBD4F6-59A4-43AC-BD04-F983EEC18584}" destId="{4634E440-4772-4BA1-AE5D-55A56B3EBBE8}" srcOrd="1" destOrd="0" presId="urn:microsoft.com/office/officeart/2005/8/layout/hierarchy1"/>
    <dgm:cxn modelId="{23DF6EC4-0235-482D-A22F-264CE4D1A907}" type="presParOf" srcId="{4634E440-4772-4BA1-AE5D-55A56B3EBBE8}" destId="{F99F8FA6-8A70-463C-9B32-64C75A944DBC}" srcOrd="0" destOrd="0" presId="urn:microsoft.com/office/officeart/2005/8/layout/hierarchy1"/>
    <dgm:cxn modelId="{621B0D7A-A1BE-4384-AD42-A53277F83640}" type="presParOf" srcId="{F99F8FA6-8A70-463C-9B32-64C75A944DBC}" destId="{A0E7EB21-0B6C-49FC-BB83-E10D7567D739}" srcOrd="0" destOrd="0" presId="urn:microsoft.com/office/officeart/2005/8/layout/hierarchy1"/>
    <dgm:cxn modelId="{62694F65-2764-40F7-9330-39A189E219A0}" type="presParOf" srcId="{F99F8FA6-8A70-463C-9B32-64C75A944DBC}" destId="{CBD6D79E-C756-42A7-B79C-B46BAA78952B}" srcOrd="1" destOrd="0" presId="urn:microsoft.com/office/officeart/2005/8/layout/hierarchy1"/>
    <dgm:cxn modelId="{985C4200-C369-4551-9EF8-CF99F914B05B}" type="presParOf" srcId="{4634E440-4772-4BA1-AE5D-55A56B3EBBE8}" destId="{57039C52-1672-41AF-8536-21761668F722}" srcOrd="1" destOrd="0" presId="urn:microsoft.com/office/officeart/2005/8/layout/hierarchy1"/>
    <dgm:cxn modelId="{7F664A83-1B29-4D3D-AF0D-147E78C76079}" type="presParOf" srcId="{B7FBD4F6-59A4-43AC-BD04-F983EEC18584}" destId="{20A9AE7A-977E-475C-A6D0-0296D69D1CF7}" srcOrd="2" destOrd="0" presId="urn:microsoft.com/office/officeart/2005/8/layout/hierarchy1"/>
    <dgm:cxn modelId="{B37909CB-84BE-4DED-B545-0E86E6DE5DCC}" type="presParOf" srcId="{B7FBD4F6-59A4-43AC-BD04-F983EEC18584}" destId="{12E84764-13E0-4B01-A800-353FC91BEEA5}" srcOrd="3" destOrd="0" presId="urn:microsoft.com/office/officeart/2005/8/layout/hierarchy1"/>
    <dgm:cxn modelId="{C5795972-AE75-4D02-95E4-C236D6C1B396}" type="presParOf" srcId="{12E84764-13E0-4B01-A800-353FC91BEEA5}" destId="{F984317F-FE98-43A1-A315-626D08E32174}" srcOrd="0" destOrd="0" presId="urn:microsoft.com/office/officeart/2005/8/layout/hierarchy1"/>
    <dgm:cxn modelId="{6FBF5A9F-CF60-4DDC-900F-B84FDF388D0C}" type="presParOf" srcId="{F984317F-FE98-43A1-A315-626D08E32174}" destId="{D1C2D508-292C-4DF1-A638-106C145A77B7}" srcOrd="0" destOrd="0" presId="urn:microsoft.com/office/officeart/2005/8/layout/hierarchy1"/>
    <dgm:cxn modelId="{51E8BA9E-9566-4CA9-9024-337C3C31B439}" type="presParOf" srcId="{F984317F-FE98-43A1-A315-626D08E32174}" destId="{ABB2663E-F965-46EC-8610-163C9615FE27}" srcOrd="1" destOrd="0" presId="urn:microsoft.com/office/officeart/2005/8/layout/hierarchy1"/>
    <dgm:cxn modelId="{7E102DE8-2C30-44BA-91CD-9F58DEF26EE5}" type="presParOf" srcId="{12E84764-13E0-4B01-A800-353FC91BEEA5}" destId="{83DCEE5E-B6D1-4571-B259-5B6BECC786DE}" srcOrd="1" destOrd="0" presId="urn:microsoft.com/office/officeart/2005/8/layout/hierarchy1"/>
    <dgm:cxn modelId="{EB125056-A0AF-4EF8-A422-3BEEA73BF08B}" type="presParOf" srcId="{B7FBD4F6-59A4-43AC-BD04-F983EEC18584}" destId="{936D1828-B57E-4BDB-A97E-E4387398FD8A}" srcOrd="4" destOrd="0" presId="urn:microsoft.com/office/officeart/2005/8/layout/hierarchy1"/>
    <dgm:cxn modelId="{2F761828-D4ED-42B5-81A9-45C8778F948F}" type="presParOf" srcId="{B7FBD4F6-59A4-43AC-BD04-F983EEC18584}" destId="{95EC5C75-B389-4655-8E2B-A5B0F9C13EB8}" srcOrd="5" destOrd="0" presId="urn:microsoft.com/office/officeart/2005/8/layout/hierarchy1"/>
    <dgm:cxn modelId="{94403D3F-B953-4674-B187-97F19D7A9B65}" type="presParOf" srcId="{95EC5C75-B389-4655-8E2B-A5B0F9C13EB8}" destId="{695DB382-65D5-477C-861E-D5AD21564856}" srcOrd="0" destOrd="0" presId="urn:microsoft.com/office/officeart/2005/8/layout/hierarchy1"/>
    <dgm:cxn modelId="{66EE3D55-3264-42A1-ABF8-AE5108636765}" type="presParOf" srcId="{695DB382-65D5-477C-861E-D5AD21564856}" destId="{EA21D0AF-76C1-4786-86B7-5F9A7D688E97}" srcOrd="0" destOrd="0" presId="urn:microsoft.com/office/officeart/2005/8/layout/hierarchy1"/>
    <dgm:cxn modelId="{820B3222-A87B-4613-B40C-75838E42F34D}" type="presParOf" srcId="{695DB382-65D5-477C-861E-D5AD21564856}" destId="{49B88FC0-6217-40FC-8956-076821DA2F34}" srcOrd="1" destOrd="0" presId="urn:microsoft.com/office/officeart/2005/8/layout/hierarchy1"/>
    <dgm:cxn modelId="{1A1B8BA8-7476-4CB8-BC66-A093B7CFA48E}" type="presParOf" srcId="{95EC5C75-B389-4655-8E2B-A5B0F9C13EB8}" destId="{839DA84D-A69B-4D37-9507-1165B174F04F}" srcOrd="1" destOrd="0" presId="urn:microsoft.com/office/officeart/2005/8/layout/hierarchy1"/>
    <dgm:cxn modelId="{8CBC5F8F-BEE6-4529-A501-88A05105A012}" type="presParOf" srcId="{B7FBD4F6-59A4-43AC-BD04-F983EEC18584}" destId="{5A567270-C3A3-44EF-9A99-C99B44DAF6B3}" srcOrd="6" destOrd="0" presId="urn:microsoft.com/office/officeart/2005/8/layout/hierarchy1"/>
    <dgm:cxn modelId="{9397BA82-5569-4C65-8DD3-55AE885FB656}" type="presParOf" srcId="{B7FBD4F6-59A4-43AC-BD04-F983EEC18584}" destId="{5C7482C6-AB40-416B-9A87-E3D68A6975D8}" srcOrd="7" destOrd="0" presId="urn:microsoft.com/office/officeart/2005/8/layout/hierarchy1"/>
    <dgm:cxn modelId="{D0D3D4F4-A99C-4F16-8621-A743D0C250A6}" type="presParOf" srcId="{5C7482C6-AB40-416B-9A87-E3D68A6975D8}" destId="{1B8E6815-1BF2-46C6-8AA9-2F1CD593693B}" srcOrd="0" destOrd="0" presId="urn:microsoft.com/office/officeart/2005/8/layout/hierarchy1"/>
    <dgm:cxn modelId="{25D33871-4B74-40A0-BD44-ED113E700F4E}" type="presParOf" srcId="{1B8E6815-1BF2-46C6-8AA9-2F1CD593693B}" destId="{824028C3-651B-4B46-9E24-A357071E04C7}" srcOrd="0" destOrd="0" presId="urn:microsoft.com/office/officeart/2005/8/layout/hierarchy1"/>
    <dgm:cxn modelId="{C80D1D23-3C39-4E44-A055-F2D67655981B}" type="presParOf" srcId="{1B8E6815-1BF2-46C6-8AA9-2F1CD593693B}" destId="{020D55E9-FB87-4F33-A671-A49E824D5CEB}" srcOrd="1" destOrd="0" presId="urn:microsoft.com/office/officeart/2005/8/layout/hierarchy1"/>
    <dgm:cxn modelId="{02B2DE96-A977-4725-B4B6-C4E2230747FA}" type="presParOf" srcId="{5C7482C6-AB40-416B-9A87-E3D68A6975D8}" destId="{822E61A2-483B-497E-ABBF-E307C79F61E5}" srcOrd="1" destOrd="0" presId="urn:microsoft.com/office/officeart/2005/8/layout/hierarchy1"/>
    <dgm:cxn modelId="{CFFBD5BE-EAE4-46E6-B4B7-EA9CDE5DF4BA}" type="presParOf" srcId="{B7FBD4F6-59A4-43AC-BD04-F983EEC18584}" destId="{D11327AA-169F-4F2B-B9E6-80D56DF0873D}" srcOrd="8" destOrd="0" presId="urn:microsoft.com/office/officeart/2005/8/layout/hierarchy1"/>
    <dgm:cxn modelId="{C30C62AF-719E-4917-9B0E-605DD9A3D401}" type="presParOf" srcId="{B7FBD4F6-59A4-43AC-BD04-F983EEC18584}" destId="{7E3FA7A6-6ECE-4DBE-85D4-C2396150C5F1}" srcOrd="9" destOrd="0" presId="urn:microsoft.com/office/officeart/2005/8/layout/hierarchy1"/>
    <dgm:cxn modelId="{905844AE-252B-4B6F-B023-501B06CF5A29}" type="presParOf" srcId="{7E3FA7A6-6ECE-4DBE-85D4-C2396150C5F1}" destId="{929BA8DB-E345-4682-AD41-9D7FA1D677E8}" srcOrd="0" destOrd="0" presId="urn:microsoft.com/office/officeart/2005/8/layout/hierarchy1"/>
    <dgm:cxn modelId="{8DB69515-E8AC-4F06-A248-AB13AEDDD219}" type="presParOf" srcId="{929BA8DB-E345-4682-AD41-9D7FA1D677E8}" destId="{E213853D-63B3-4772-86DF-0E29B25F3151}" srcOrd="0" destOrd="0" presId="urn:microsoft.com/office/officeart/2005/8/layout/hierarchy1"/>
    <dgm:cxn modelId="{0B162566-B8A9-4240-8025-FF2B12F83D4D}" type="presParOf" srcId="{929BA8DB-E345-4682-AD41-9D7FA1D677E8}" destId="{E99F68D0-D2B5-44F7-BB95-C841EB175CA6}" srcOrd="1" destOrd="0" presId="urn:microsoft.com/office/officeart/2005/8/layout/hierarchy1"/>
    <dgm:cxn modelId="{D0D5F246-D12D-46A9-922D-49B3A9AB78A4}" type="presParOf" srcId="{7E3FA7A6-6ECE-4DBE-85D4-C2396150C5F1}" destId="{0CC5C7D3-2675-4D19-B1FD-08141C8D0E8C}" srcOrd="1" destOrd="0" presId="urn:microsoft.com/office/officeart/2005/8/layout/hierarchy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299D82D-738C-46CD-ABC6-F342B90148D9}" type="doc">
      <dgm:prSet loTypeId="urn:microsoft.com/office/officeart/2005/8/layout/venn1" loCatId="relationship" qsTypeId="urn:microsoft.com/office/officeart/2005/8/quickstyle/3d4" qsCatId="3D" csTypeId="urn:microsoft.com/office/officeart/2005/8/colors/colorful5" csCatId="colorful" phldr="1"/>
      <dgm:spPr/>
    </dgm:pt>
    <dgm:pt modelId="{7D692A61-BB33-495D-B451-286291089F5F}">
      <dgm:prSet phldrT="[Text]" custT="1"/>
      <dgm:spPr/>
      <dgm:t>
        <a:bodyPr/>
        <a:lstStyle/>
        <a:p>
          <a:r>
            <a:rPr lang="en-US" sz="2400" dirty="0" smtClean="0"/>
            <a:t>Teacher</a:t>
          </a:r>
        </a:p>
        <a:p>
          <a:r>
            <a:rPr lang="en-US" sz="2400" dirty="0" smtClean="0"/>
            <a:t>Modeling</a:t>
          </a:r>
          <a:endParaRPr lang="en-US" sz="2400" dirty="0"/>
        </a:p>
      </dgm:t>
    </dgm:pt>
    <dgm:pt modelId="{CC852DED-9E0F-49B2-853D-FB893C385B9F}" type="parTrans" cxnId="{06B08C32-8723-419A-9BC8-D1F0CDB56C02}">
      <dgm:prSet/>
      <dgm:spPr/>
      <dgm:t>
        <a:bodyPr/>
        <a:lstStyle/>
        <a:p>
          <a:endParaRPr lang="en-US"/>
        </a:p>
      </dgm:t>
    </dgm:pt>
    <dgm:pt modelId="{5DFBE664-2F11-44FB-83E9-807DC3E8DA91}" type="sibTrans" cxnId="{06B08C32-8723-419A-9BC8-D1F0CDB56C02}">
      <dgm:prSet/>
      <dgm:spPr/>
      <dgm:t>
        <a:bodyPr/>
        <a:lstStyle/>
        <a:p>
          <a:endParaRPr lang="en-US"/>
        </a:p>
      </dgm:t>
    </dgm:pt>
    <dgm:pt modelId="{A1EECBA2-5826-465F-AA4C-0A8C93FE7278}">
      <dgm:prSet phldrT="[Text]" custT="1"/>
      <dgm:spPr/>
      <dgm:t>
        <a:bodyPr anchor="t"/>
        <a:lstStyle/>
        <a:p>
          <a:r>
            <a:rPr lang="en-US" sz="2400" dirty="0" smtClean="0"/>
            <a:t>Repeated</a:t>
          </a:r>
        </a:p>
        <a:p>
          <a:r>
            <a:rPr lang="en-US" sz="2400" dirty="0" smtClean="0"/>
            <a:t>Reading</a:t>
          </a:r>
          <a:endParaRPr lang="en-US" sz="2400" dirty="0"/>
        </a:p>
      </dgm:t>
    </dgm:pt>
    <dgm:pt modelId="{D2D602A8-2757-4DCD-B464-0E82BA37B324}" type="parTrans" cxnId="{317DB8CA-F0D9-45D1-9E4F-3ADA8FAF93DF}">
      <dgm:prSet/>
      <dgm:spPr/>
      <dgm:t>
        <a:bodyPr/>
        <a:lstStyle/>
        <a:p>
          <a:endParaRPr lang="en-US"/>
        </a:p>
      </dgm:t>
    </dgm:pt>
    <dgm:pt modelId="{2454D12F-E28A-4CB2-997D-D0FD3EC51855}" type="sibTrans" cxnId="{317DB8CA-F0D9-45D1-9E4F-3ADA8FAF93DF}">
      <dgm:prSet/>
      <dgm:spPr/>
      <dgm:t>
        <a:bodyPr/>
        <a:lstStyle/>
        <a:p>
          <a:endParaRPr lang="en-US"/>
        </a:p>
      </dgm:t>
    </dgm:pt>
    <dgm:pt modelId="{62872A27-A25B-482A-A1EE-B46DE7481981}">
      <dgm:prSet phldrT="[Text]" custT="1"/>
      <dgm:spPr/>
      <dgm:t>
        <a:bodyPr/>
        <a:lstStyle/>
        <a:p>
          <a:r>
            <a:rPr lang="en-US" sz="2400" dirty="0" smtClean="0"/>
            <a:t>        Progress</a:t>
          </a:r>
        </a:p>
        <a:p>
          <a:r>
            <a:rPr lang="en-US" sz="2400" dirty="0" smtClean="0"/>
            <a:t>       Monitoring</a:t>
          </a:r>
          <a:endParaRPr lang="en-US" sz="2400" dirty="0"/>
        </a:p>
      </dgm:t>
    </dgm:pt>
    <dgm:pt modelId="{840B8805-8F73-4B78-97AC-287588DEC521}" type="parTrans" cxnId="{074CCE3C-20F0-4FFB-8E12-1B3CBC2128B3}">
      <dgm:prSet/>
      <dgm:spPr/>
      <dgm:t>
        <a:bodyPr/>
        <a:lstStyle/>
        <a:p>
          <a:endParaRPr lang="en-US"/>
        </a:p>
      </dgm:t>
    </dgm:pt>
    <dgm:pt modelId="{2014145A-EB0C-4022-A2D5-809441F0EBE7}" type="sibTrans" cxnId="{074CCE3C-20F0-4FFB-8E12-1B3CBC2128B3}">
      <dgm:prSet/>
      <dgm:spPr/>
      <dgm:t>
        <a:bodyPr/>
        <a:lstStyle/>
        <a:p>
          <a:endParaRPr lang="en-US"/>
        </a:p>
      </dgm:t>
    </dgm:pt>
    <dgm:pt modelId="{8304FB76-76EA-44DF-8AB3-0D96FC3C04D2}" type="pres">
      <dgm:prSet presAssocID="{4299D82D-738C-46CD-ABC6-F342B90148D9}" presName="compositeShape" presStyleCnt="0">
        <dgm:presLayoutVars>
          <dgm:chMax val="7"/>
          <dgm:dir/>
          <dgm:resizeHandles val="exact"/>
        </dgm:presLayoutVars>
      </dgm:prSet>
      <dgm:spPr/>
    </dgm:pt>
    <dgm:pt modelId="{3B9A95BA-DA80-4865-9267-3B9D90E50147}" type="pres">
      <dgm:prSet presAssocID="{7D692A61-BB33-495D-B451-286291089F5F}" presName="circ1" presStyleLbl="vennNode1" presStyleIdx="0" presStyleCnt="3" custScaleX="122595" custLinFactNeighborX="-60303" custLinFactNeighborY="6250"/>
      <dgm:spPr/>
      <dgm:t>
        <a:bodyPr/>
        <a:lstStyle/>
        <a:p>
          <a:endParaRPr lang="en-US"/>
        </a:p>
      </dgm:t>
    </dgm:pt>
    <dgm:pt modelId="{1214F293-86BE-49F9-A46B-3978AAAAD8D8}" type="pres">
      <dgm:prSet presAssocID="{7D692A61-BB33-495D-B451-286291089F5F}" presName="circ1Tx" presStyleLbl="revTx" presStyleIdx="0" presStyleCnt="0">
        <dgm:presLayoutVars>
          <dgm:chMax val="0"/>
          <dgm:chPref val="0"/>
          <dgm:bulletEnabled val="1"/>
        </dgm:presLayoutVars>
      </dgm:prSet>
      <dgm:spPr/>
      <dgm:t>
        <a:bodyPr/>
        <a:lstStyle/>
        <a:p>
          <a:endParaRPr lang="en-US"/>
        </a:p>
      </dgm:t>
    </dgm:pt>
    <dgm:pt modelId="{5C016498-9E81-4AA7-8FA4-CF0EBEEE1441}" type="pres">
      <dgm:prSet presAssocID="{A1EECBA2-5826-465F-AA4C-0A8C93FE7278}" presName="circ2" presStyleLbl="vennNode1" presStyleIdx="1" presStyleCnt="3" custScaleX="113597" custLinFactNeighborX="1892" custLinFactNeighborY="-53472"/>
      <dgm:spPr/>
      <dgm:t>
        <a:bodyPr/>
        <a:lstStyle/>
        <a:p>
          <a:endParaRPr lang="en-US"/>
        </a:p>
      </dgm:t>
    </dgm:pt>
    <dgm:pt modelId="{0B79D75A-EE9D-4836-9921-D8E247C9162B}" type="pres">
      <dgm:prSet presAssocID="{A1EECBA2-5826-465F-AA4C-0A8C93FE7278}" presName="circ2Tx" presStyleLbl="revTx" presStyleIdx="0" presStyleCnt="0">
        <dgm:presLayoutVars>
          <dgm:chMax val="0"/>
          <dgm:chPref val="0"/>
          <dgm:bulletEnabled val="1"/>
        </dgm:presLayoutVars>
      </dgm:prSet>
      <dgm:spPr/>
      <dgm:t>
        <a:bodyPr/>
        <a:lstStyle/>
        <a:p>
          <a:endParaRPr lang="en-US"/>
        </a:p>
      </dgm:t>
    </dgm:pt>
    <dgm:pt modelId="{6619DAAE-5B1C-48F7-B131-DDD7570A0CC7}" type="pres">
      <dgm:prSet presAssocID="{62872A27-A25B-482A-A1EE-B46DE7481981}" presName="circ3" presStyleLbl="vennNode1" presStyleIdx="2" presStyleCnt="3" custScaleX="133333" custScaleY="100001" custLinFactNeighborX="28371" custLinFactNeighborY="7640"/>
      <dgm:spPr/>
      <dgm:t>
        <a:bodyPr/>
        <a:lstStyle/>
        <a:p>
          <a:endParaRPr lang="en-US"/>
        </a:p>
      </dgm:t>
    </dgm:pt>
    <dgm:pt modelId="{33FBE81B-D3AA-4A4C-9136-35167A7B1FA8}" type="pres">
      <dgm:prSet presAssocID="{62872A27-A25B-482A-A1EE-B46DE7481981}" presName="circ3Tx" presStyleLbl="revTx" presStyleIdx="0" presStyleCnt="0">
        <dgm:presLayoutVars>
          <dgm:chMax val="0"/>
          <dgm:chPref val="0"/>
          <dgm:bulletEnabled val="1"/>
        </dgm:presLayoutVars>
      </dgm:prSet>
      <dgm:spPr/>
      <dgm:t>
        <a:bodyPr/>
        <a:lstStyle/>
        <a:p>
          <a:endParaRPr lang="en-US"/>
        </a:p>
      </dgm:t>
    </dgm:pt>
  </dgm:ptLst>
  <dgm:cxnLst>
    <dgm:cxn modelId="{317DB8CA-F0D9-45D1-9E4F-3ADA8FAF93DF}" srcId="{4299D82D-738C-46CD-ABC6-F342B90148D9}" destId="{A1EECBA2-5826-465F-AA4C-0A8C93FE7278}" srcOrd="1" destOrd="0" parTransId="{D2D602A8-2757-4DCD-B464-0E82BA37B324}" sibTransId="{2454D12F-E28A-4CB2-997D-D0FD3EC51855}"/>
    <dgm:cxn modelId="{06B08C32-8723-419A-9BC8-D1F0CDB56C02}" srcId="{4299D82D-738C-46CD-ABC6-F342B90148D9}" destId="{7D692A61-BB33-495D-B451-286291089F5F}" srcOrd="0" destOrd="0" parTransId="{CC852DED-9E0F-49B2-853D-FB893C385B9F}" sibTransId="{5DFBE664-2F11-44FB-83E9-807DC3E8DA91}"/>
    <dgm:cxn modelId="{074CCE3C-20F0-4FFB-8E12-1B3CBC2128B3}" srcId="{4299D82D-738C-46CD-ABC6-F342B90148D9}" destId="{62872A27-A25B-482A-A1EE-B46DE7481981}" srcOrd="2" destOrd="0" parTransId="{840B8805-8F73-4B78-97AC-287588DEC521}" sibTransId="{2014145A-EB0C-4022-A2D5-809441F0EBE7}"/>
    <dgm:cxn modelId="{52BAB724-032D-4368-AB89-BC1D9374F148}" type="presOf" srcId="{62872A27-A25B-482A-A1EE-B46DE7481981}" destId="{33FBE81B-D3AA-4A4C-9136-35167A7B1FA8}" srcOrd="1" destOrd="0" presId="urn:microsoft.com/office/officeart/2005/8/layout/venn1"/>
    <dgm:cxn modelId="{820804A8-270B-4B26-B2D9-8AB578BCC7DF}" type="presOf" srcId="{4299D82D-738C-46CD-ABC6-F342B90148D9}" destId="{8304FB76-76EA-44DF-8AB3-0D96FC3C04D2}" srcOrd="0" destOrd="0" presId="urn:microsoft.com/office/officeart/2005/8/layout/venn1"/>
    <dgm:cxn modelId="{2D437324-F4B7-44E3-BD68-D60E3F0B8E34}" type="presOf" srcId="{7D692A61-BB33-495D-B451-286291089F5F}" destId="{1214F293-86BE-49F9-A46B-3978AAAAD8D8}" srcOrd="1" destOrd="0" presId="urn:microsoft.com/office/officeart/2005/8/layout/venn1"/>
    <dgm:cxn modelId="{F8043F9C-B587-4419-9634-F82E158390C0}" type="presOf" srcId="{A1EECBA2-5826-465F-AA4C-0A8C93FE7278}" destId="{0B79D75A-EE9D-4836-9921-D8E247C9162B}" srcOrd="1" destOrd="0" presId="urn:microsoft.com/office/officeart/2005/8/layout/venn1"/>
    <dgm:cxn modelId="{3E831C05-E735-4648-AC11-0991198F4E6A}" type="presOf" srcId="{A1EECBA2-5826-465F-AA4C-0A8C93FE7278}" destId="{5C016498-9E81-4AA7-8FA4-CF0EBEEE1441}" srcOrd="0" destOrd="0" presId="urn:microsoft.com/office/officeart/2005/8/layout/venn1"/>
    <dgm:cxn modelId="{8D63C994-E2AA-4466-B22B-01E4552EDAF1}" type="presOf" srcId="{7D692A61-BB33-495D-B451-286291089F5F}" destId="{3B9A95BA-DA80-4865-9267-3B9D90E50147}" srcOrd="0" destOrd="0" presId="urn:microsoft.com/office/officeart/2005/8/layout/venn1"/>
    <dgm:cxn modelId="{574EE95A-D97F-4518-A53F-6AC916DEE12E}" type="presOf" srcId="{62872A27-A25B-482A-A1EE-B46DE7481981}" destId="{6619DAAE-5B1C-48F7-B131-DDD7570A0CC7}" srcOrd="0" destOrd="0" presId="urn:microsoft.com/office/officeart/2005/8/layout/venn1"/>
    <dgm:cxn modelId="{796BD2CF-5628-4E56-BEE9-CEDDD9506F8F}" type="presParOf" srcId="{8304FB76-76EA-44DF-8AB3-0D96FC3C04D2}" destId="{3B9A95BA-DA80-4865-9267-3B9D90E50147}" srcOrd="0" destOrd="0" presId="urn:microsoft.com/office/officeart/2005/8/layout/venn1"/>
    <dgm:cxn modelId="{67D11E30-C451-4AFA-93AD-8B60A7B8941E}" type="presParOf" srcId="{8304FB76-76EA-44DF-8AB3-0D96FC3C04D2}" destId="{1214F293-86BE-49F9-A46B-3978AAAAD8D8}" srcOrd="1" destOrd="0" presId="urn:microsoft.com/office/officeart/2005/8/layout/venn1"/>
    <dgm:cxn modelId="{88E5D17D-FF42-4912-BE6E-14B7AB03B293}" type="presParOf" srcId="{8304FB76-76EA-44DF-8AB3-0D96FC3C04D2}" destId="{5C016498-9E81-4AA7-8FA4-CF0EBEEE1441}" srcOrd="2" destOrd="0" presId="urn:microsoft.com/office/officeart/2005/8/layout/venn1"/>
    <dgm:cxn modelId="{BDB4E428-1C37-4C07-9F8F-A23EC4F455E7}" type="presParOf" srcId="{8304FB76-76EA-44DF-8AB3-0D96FC3C04D2}" destId="{0B79D75A-EE9D-4836-9921-D8E247C9162B}" srcOrd="3" destOrd="0" presId="urn:microsoft.com/office/officeart/2005/8/layout/venn1"/>
    <dgm:cxn modelId="{4E852C58-108C-4251-95C6-C0B7F7D8B6B6}" type="presParOf" srcId="{8304FB76-76EA-44DF-8AB3-0D96FC3C04D2}" destId="{6619DAAE-5B1C-48F7-B131-DDD7570A0CC7}" srcOrd="4" destOrd="0" presId="urn:microsoft.com/office/officeart/2005/8/layout/venn1"/>
    <dgm:cxn modelId="{F61F8356-7D30-4ABB-9A55-536A83FBC38D}" type="presParOf" srcId="{8304FB76-76EA-44DF-8AB3-0D96FC3C04D2}" destId="{33FBE81B-D3AA-4A4C-9136-35167A7B1FA8}" srcOrd="5" destOrd="0" presId="urn:microsoft.com/office/officeart/2005/8/layout/venn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11327AA-169F-4F2B-B9E6-80D56DF0873D}">
      <dsp:nvSpPr>
        <dsp:cNvPr id="0" name=""/>
        <dsp:cNvSpPr/>
      </dsp:nvSpPr>
      <dsp:spPr>
        <a:xfrm>
          <a:off x="3798738" y="2306274"/>
          <a:ext cx="3385166" cy="1214216"/>
        </a:xfrm>
        <a:custGeom>
          <a:avLst/>
          <a:gdLst/>
          <a:ahLst/>
          <a:cxnLst/>
          <a:rect l="0" t="0" r="0" b="0"/>
          <a:pathLst>
            <a:path>
              <a:moveTo>
                <a:pt x="0" y="0"/>
              </a:moveTo>
              <a:lnTo>
                <a:pt x="0" y="1090766"/>
              </a:lnTo>
              <a:lnTo>
                <a:pt x="3385166" y="1090766"/>
              </a:lnTo>
              <a:lnTo>
                <a:pt x="3385166" y="1214216"/>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A567270-C3A3-44EF-9A99-C99B44DAF6B3}">
      <dsp:nvSpPr>
        <dsp:cNvPr id="0" name=""/>
        <dsp:cNvSpPr/>
      </dsp:nvSpPr>
      <dsp:spPr>
        <a:xfrm>
          <a:off x="3798738" y="2306274"/>
          <a:ext cx="1756447" cy="1214216"/>
        </a:xfrm>
        <a:custGeom>
          <a:avLst/>
          <a:gdLst/>
          <a:ahLst/>
          <a:cxnLst/>
          <a:rect l="0" t="0" r="0" b="0"/>
          <a:pathLst>
            <a:path>
              <a:moveTo>
                <a:pt x="0" y="0"/>
              </a:moveTo>
              <a:lnTo>
                <a:pt x="0" y="1090766"/>
              </a:lnTo>
              <a:lnTo>
                <a:pt x="1756447" y="1090766"/>
              </a:lnTo>
              <a:lnTo>
                <a:pt x="1756447" y="1214216"/>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36D1828-B57E-4BDB-A97E-E4387398FD8A}">
      <dsp:nvSpPr>
        <dsp:cNvPr id="0" name=""/>
        <dsp:cNvSpPr/>
      </dsp:nvSpPr>
      <dsp:spPr>
        <a:xfrm>
          <a:off x="3798738" y="2306274"/>
          <a:ext cx="127728" cy="1214216"/>
        </a:xfrm>
        <a:custGeom>
          <a:avLst/>
          <a:gdLst/>
          <a:ahLst/>
          <a:cxnLst/>
          <a:rect l="0" t="0" r="0" b="0"/>
          <a:pathLst>
            <a:path>
              <a:moveTo>
                <a:pt x="0" y="0"/>
              </a:moveTo>
              <a:lnTo>
                <a:pt x="0" y="1090766"/>
              </a:lnTo>
              <a:lnTo>
                <a:pt x="127728" y="1090766"/>
              </a:lnTo>
              <a:lnTo>
                <a:pt x="127728" y="1214216"/>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0A9AE7A-977E-475C-A6D0-0296D69D1CF7}">
      <dsp:nvSpPr>
        <dsp:cNvPr id="0" name=""/>
        <dsp:cNvSpPr/>
      </dsp:nvSpPr>
      <dsp:spPr>
        <a:xfrm>
          <a:off x="2297748" y="2306274"/>
          <a:ext cx="1500990" cy="1214216"/>
        </a:xfrm>
        <a:custGeom>
          <a:avLst/>
          <a:gdLst/>
          <a:ahLst/>
          <a:cxnLst/>
          <a:rect l="0" t="0" r="0" b="0"/>
          <a:pathLst>
            <a:path>
              <a:moveTo>
                <a:pt x="1500990" y="0"/>
              </a:moveTo>
              <a:lnTo>
                <a:pt x="1500990" y="1090766"/>
              </a:lnTo>
              <a:lnTo>
                <a:pt x="0" y="1090766"/>
              </a:lnTo>
              <a:lnTo>
                <a:pt x="0" y="1214216"/>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249F950-8EFC-4521-A98A-7B88655BFB72}">
      <dsp:nvSpPr>
        <dsp:cNvPr id="0" name=""/>
        <dsp:cNvSpPr/>
      </dsp:nvSpPr>
      <dsp:spPr>
        <a:xfrm>
          <a:off x="669028" y="2306274"/>
          <a:ext cx="3129709" cy="1214216"/>
        </a:xfrm>
        <a:custGeom>
          <a:avLst/>
          <a:gdLst/>
          <a:ahLst/>
          <a:cxnLst/>
          <a:rect l="0" t="0" r="0" b="0"/>
          <a:pathLst>
            <a:path>
              <a:moveTo>
                <a:pt x="3129709" y="0"/>
              </a:moveTo>
              <a:lnTo>
                <a:pt x="3129709" y="1090766"/>
              </a:lnTo>
              <a:lnTo>
                <a:pt x="0" y="1090766"/>
              </a:lnTo>
              <a:lnTo>
                <a:pt x="0" y="1214216"/>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49874EF-2B20-48BC-9B3A-16760AED4522}">
      <dsp:nvSpPr>
        <dsp:cNvPr id="0" name=""/>
        <dsp:cNvSpPr/>
      </dsp:nvSpPr>
      <dsp:spPr>
        <a:xfrm>
          <a:off x="838200" y="304798"/>
          <a:ext cx="5921076" cy="200147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842CF06-3356-4E0D-8ACD-FDD11CD07A2E}">
      <dsp:nvSpPr>
        <dsp:cNvPr id="0" name=""/>
        <dsp:cNvSpPr/>
      </dsp:nvSpPr>
      <dsp:spPr>
        <a:xfrm>
          <a:off x="986265" y="445460"/>
          <a:ext cx="5921076" cy="2001476"/>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latin typeface="URWAntiquaTExtBol" pitchFamily="18" charset="0"/>
            </a:rPr>
            <a:t>National Reading Panel</a:t>
          </a:r>
        </a:p>
        <a:p>
          <a:pPr lvl="0" algn="ctr" defTabSz="889000">
            <a:lnSpc>
              <a:spcPct val="90000"/>
            </a:lnSpc>
            <a:spcBef>
              <a:spcPct val="0"/>
            </a:spcBef>
            <a:spcAft>
              <a:spcPct val="35000"/>
            </a:spcAft>
          </a:pPr>
          <a:r>
            <a:rPr lang="en-US" sz="2000" kern="1200" dirty="0" smtClean="0">
              <a:latin typeface="URWAntiquaTExtBol" pitchFamily="18" charset="0"/>
            </a:rPr>
            <a:t>Supports</a:t>
          </a:r>
        </a:p>
        <a:p>
          <a:pPr lvl="0" algn="ctr" defTabSz="889000">
            <a:lnSpc>
              <a:spcPct val="90000"/>
            </a:lnSpc>
            <a:spcBef>
              <a:spcPct val="0"/>
            </a:spcBef>
            <a:spcAft>
              <a:spcPct val="35000"/>
            </a:spcAft>
          </a:pPr>
          <a:r>
            <a:rPr lang="en-US" sz="2000" kern="1200" dirty="0" smtClean="0">
              <a:latin typeface="URWAntiquaTExtBol" pitchFamily="18" charset="0"/>
            </a:rPr>
            <a:t>Five Essential Components of Reading</a:t>
          </a:r>
          <a:endParaRPr lang="en-US" sz="2000" kern="1200" dirty="0">
            <a:latin typeface="URWAntiquaTExtBol" pitchFamily="18" charset="0"/>
          </a:endParaRPr>
        </a:p>
      </dsp:txBody>
      <dsp:txXfrm>
        <a:off x="986265" y="445460"/>
        <a:ext cx="5921076" cy="2001476"/>
      </dsp:txXfrm>
    </dsp:sp>
    <dsp:sp modelId="{A0E7EB21-0B6C-49FC-BB83-E10D7567D739}">
      <dsp:nvSpPr>
        <dsp:cNvPr id="0" name=""/>
        <dsp:cNvSpPr/>
      </dsp:nvSpPr>
      <dsp:spPr>
        <a:xfrm>
          <a:off x="2734" y="3520490"/>
          <a:ext cx="1332588" cy="84619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BD6D79E-C756-42A7-B79C-B46BAA78952B}">
      <dsp:nvSpPr>
        <dsp:cNvPr id="0" name=""/>
        <dsp:cNvSpPr/>
      </dsp:nvSpPr>
      <dsp:spPr>
        <a:xfrm>
          <a:off x="150800" y="3661153"/>
          <a:ext cx="1332588" cy="846193"/>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smtClean="0"/>
            <a:t>Phonemic Awareness</a:t>
          </a:r>
          <a:endParaRPr lang="en-US" sz="1300" kern="1200" dirty="0"/>
        </a:p>
      </dsp:txBody>
      <dsp:txXfrm>
        <a:off x="150800" y="3661153"/>
        <a:ext cx="1332588" cy="846193"/>
      </dsp:txXfrm>
    </dsp:sp>
    <dsp:sp modelId="{D1C2D508-292C-4DF1-A638-106C145A77B7}">
      <dsp:nvSpPr>
        <dsp:cNvPr id="0" name=""/>
        <dsp:cNvSpPr/>
      </dsp:nvSpPr>
      <dsp:spPr>
        <a:xfrm>
          <a:off x="1631453" y="3520490"/>
          <a:ext cx="1332588" cy="84619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BB2663E-F965-46EC-8610-163C9615FE27}">
      <dsp:nvSpPr>
        <dsp:cNvPr id="0" name=""/>
        <dsp:cNvSpPr/>
      </dsp:nvSpPr>
      <dsp:spPr>
        <a:xfrm>
          <a:off x="1779519" y="3661153"/>
          <a:ext cx="1332588" cy="846193"/>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smtClean="0"/>
            <a:t>Phonics</a:t>
          </a:r>
          <a:endParaRPr lang="en-US" sz="1300" kern="1200" dirty="0"/>
        </a:p>
      </dsp:txBody>
      <dsp:txXfrm>
        <a:off x="1779519" y="3661153"/>
        <a:ext cx="1332588" cy="846193"/>
      </dsp:txXfrm>
    </dsp:sp>
    <dsp:sp modelId="{EA21D0AF-76C1-4786-86B7-5F9A7D688E97}">
      <dsp:nvSpPr>
        <dsp:cNvPr id="0" name=""/>
        <dsp:cNvSpPr/>
      </dsp:nvSpPr>
      <dsp:spPr>
        <a:xfrm>
          <a:off x="3260173" y="3520490"/>
          <a:ext cx="1332588" cy="84619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9B88FC0-6217-40FC-8956-076821DA2F34}">
      <dsp:nvSpPr>
        <dsp:cNvPr id="0" name=""/>
        <dsp:cNvSpPr/>
      </dsp:nvSpPr>
      <dsp:spPr>
        <a:xfrm>
          <a:off x="3408238" y="3661153"/>
          <a:ext cx="1332588" cy="846193"/>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smtClean="0"/>
            <a:t>Fluency</a:t>
          </a:r>
          <a:endParaRPr lang="en-US" sz="1300" kern="1200" dirty="0"/>
        </a:p>
      </dsp:txBody>
      <dsp:txXfrm>
        <a:off x="3408238" y="3661153"/>
        <a:ext cx="1332588" cy="846193"/>
      </dsp:txXfrm>
    </dsp:sp>
    <dsp:sp modelId="{824028C3-651B-4B46-9E24-A357071E04C7}">
      <dsp:nvSpPr>
        <dsp:cNvPr id="0" name=""/>
        <dsp:cNvSpPr/>
      </dsp:nvSpPr>
      <dsp:spPr>
        <a:xfrm>
          <a:off x="4888892" y="3520490"/>
          <a:ext cx="1332588" cy="84619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20D55E9-FB87-4F33-A671-A49E824D5CEB}">
      <dsp:nvSpPr>
        <dsp:cNvPr id="0" name=""/>
        <dsp:cNvSpPr/>
      </dsp:nvSpPr>
      <dsp:spPr>
        <a:xfrm>
          <a:off x="5036957" y="3661153"/>
          <a:ext cx="1332588" cy="846193"/>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smtClean="0"/>
            <a:t>Vocabulary</a:t>
          </a:r>
          <a:endParaRPr lang="en-US" sz="1300" kern="1200" dirty="0"/>
        </a:p>
      </dsp:txBody>
      <dsp:txXfrm>
        <a:off x="5036957" y="3661153"/>
        <a:ext cx="1332588" cy="846193"/>
      </dsp:txXfrm>
    </dsp:sp>
    <dsp:sp modelId="{E213853D-63B3-4772-86DF-0E29B25F3151}">
      <dsp:nvSpPr>
        <dsp:cNvPr id="0" name=""/>
        <dsp:cNvSpPr/>
      </dsp:nvSpPr>
      <dsp:spPr>
        <a:xfrm>
          <a:off x="6517611" y="3520490"/>
          <a:ext cx="1332588" cy="84619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99F68D0-D2B5-44F7-BB95-C841EB175CA6}">
      <dsp:nvSpPr>
        <dsp:cNvPr id="0" name=""/>
        <dsp:cNvSpPr/>
      </dsp:nvSpPr>
      <dsp:spPr>
        <a:xfrm>
          <a:off x="6665676" y="3661153"/>
          <a:ext cx="1332588" cy="846193"/>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smtClean="0"/>
            <a:t>Comprehension</a:t>
          </a:r>
          <a:endParaRPr lang="en-US" sz="1300" kern="1200" dirty="0"/>
        </a:p>
      </dsp:txBody>
      <dsp:txXfrm>
        <a:off x="6665676" y="3661153"/>
        <a:ext cx="1332588" cy="846193"/>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B9A95BA-DA80-4865-9267-3B9D90E50147}">
      <dsp:nvSpPr>
        <dsp:cNvPr id="0" name=""/>
        <dsp:cNvSpPr/>
      </dsp:nvSpPr>
      <dsp:spPr>
        <a:xfrm>
          <a:off x="457204" y="228593"/>
          <a:ext cx="3363026" cy="2743200"/>
        </a:xfrm>
        <a:prstGeom prst="ellipse">
          <a:avLst/>
        </a:prstGeom>
        <a:solidFill>
          <a:schemeClr val="accent5">
            <a:alpha val="50000"/>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r>
            <a:rPr lang="en-US" sz="2400" kern="1200" dirty="0" smtClean="0"/>
            <a:t>Teacher</a:t>
          </a:r>
        </a:p>
        <a:p>
          <a:pPr lvl="0" algn="ctr" defTabSz="1066800">
            <a:lnSpc>
              <a:spcPct val="90000"/>
            </a:lnSpc>
            <a:spcBef>
              <a:spcPct val="0"/>
            </a:spcBef>
            <a:spcAft>
              <a:spcPct val="35000"/>
            </a:spcAft>
          </a:pPr>
          <a:r>
            <a:rPr lang="en-US" sz="2400" kern="1200" dirty="0" smtClean="0"/>
            <a:t>Modeling</a:t>
          </a:r>
          <a:endParaRPr lang="en-US" sz="2400" kern="1200" dirty="0"/>
        </a:p>
      </dsp:txBody>
      <dsp:txXfrm>
        <a:off x="905608" y="708653"/>
        <a:ext cx="2466219" cy="1234440"/>
      </dsp:txXfrm>
    </dsp:sp>
    <dsp:sp modelId="{5C016498-9E81-4AA7-8FA4-CF0EBEEE1441}">
      <dsp:nvSpPr>
        <dsp:cNvPr id="0" name=""/>
        <dsp:cNvSpPr/>
      </dsp:nvSpPr>
      <dsp:spPr>
        <a:xfrm>
          <a:off x="3276592" y="304799"/>
          <a:ext cx="3116192" cy="2743200"/>
        </a:xfrm>
        <a:prstGeom prst="ellipse">
          <a:avLst/>
        </a:prstGeom>
        <a:solidFill>
          <a:schemeClr val="accent5">
            <a:alpha val="50000"/>
            <a:hueOff val="-918568"/>
            <a:satOff val="135"/>
            <a:lumOff val="-3236"/>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tx1"/>
        </a:fontRef>
      </dsp:style>
      <dsp:txBody>
        <a:bodyPr spcFirstLastPara="0" vert="horz" wrap="square" lIns="0" tIns="0" rIns="0" bIns="0" numCol="1" spcCol="1270" anchor="t" anchorCtr="0">
          <a:noAutofit/>
        </a:bodyPr>
        <a:lstStyle/>
        <a:p>
          <a:pPr lvl="0" algn="ctr" defTabSz="1066800">
            <a:lnSpc>
              <a:spcPct val="90000"/>
            </a:lnSpc>
            <a:spcBef>
              <a:spcPct val="0"/>
            </a:spcBef>
            <a:spcAft>
              <a:spcPct val="35000"/>
            </a:spcAft>
          </a:pPr>
          <a:r>
            <a:rPr lang="en-US" sz="2400" kern="1200" dirty="0" smtClean="0"/>
            <a:t>Repeated</a:t>
          </a:r>
        </a:p>
        <a:p>
          <a:pPr lvl="0" algn="ctr" defTabSz="1066800">
            <a:lnSpc>
              <a:spcPct val="90000"/>
            </a:lnSpc>
            <a:spcBef>
              <a:spcPct val="0"/>
            </a:spcBef>
            <a:spcAft>
              <a:spcPct val="35000"/>
            </a:spcAft>
          </a:pPr>
          <a:r>
            <a:rPr lang="en-US" sz="2400" kern="1200" dirty="0" smtClean="0"/>
            <a:t>Reading</a:t>
          </a:r>
          <a:endParaRPr lang="en-US" sz="2400" kern="1200" dirty="0"/>
        </a:p>
      </dsp:txBody>
      <dsp:txXfrm>
        <a:off x="4229628" y="1013459"/>
        <a:ext cx="1869715" cy="1508760"/>
      </dsp:txXfrm>
    </dsp:sp>
    <dsp:sp modelId="{6619DAAE-5B1C-48F7-B131-DDD7570A0CC7}">
      <dsp:nvSpPr>
        <dsp:cNvPr id="0" name=""/>
        <dsp:cNvSpPr/>
      </dsp:nvSpPr>
      <dsp:spPr>
        <a:xfrm>
          <a:off x="1752589" y="1828772"/>
          <a:ext cx="3657590" cy="2743227"/>
        </a:xfrm>
        <a:prstGeom prst="ellipse">
          <a:avLst/>
        </a:prstGeom>
        <a:solidFill>
          <a:schemeClr val="accent5">
            <a:alpha val="50000"/>
            <a:hueOff val="-1837137"/>
            <a:satOff val="270"/>
            <a:lumOff val="-6471"/>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r>
            <a:rPr lang="en-US" sz="2400" kern="1200" dirty="0" smtClean="0"/>
            <a:t>        Progress</a:t>
          </a:r>
        </a:p>
        <a:p>
          <a:pPr lvl="0" algn="ctr" defTabSz="1066800">
            <a:lnSpc>
              <a:spcPct val="90000"/>
            </a:lnSpc>
            <a:spcBef>
              <a:spcPct val="0"/>
            </a:spcBef>
            <a:spcAft>
              <a:spcPct val="35000"/>
            </a:spcAft>
          </a:pPr>
          <a:r>
            <a:rPr lang="en-US" sz="2400" kern="1200" dirty="0" smtClean="0"/>
            <a:t>       Monitoring</a:t>
          </a:r>
          <a:endParaRPr lang="en-US" sz="2400" kern="1200" dirty="0"/>
        </a:p>
      </dsp:txBody>
      <dsp:txXfrm>
        <a:off x="2097012" y="2537439"/>
        <a:ext cx="2194554" cy="1508775"/>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E687EFF-656D-45C5-94E6-2FF0615FBA9C}" type="datetimeFigureOut">
              <a:rPr lang="en-US" smtClean="0"/>
              <a:pPr/>
              <a:t>10/25/2010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9AA76FF-83A4-4771-9EC2-31C436A31411}"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226" rtl="0" eaLnBrk="1" latinLnBrk="0" hangingPunct="1">
      <a:defRPr sz="1200" kern="1200">
        <a:solidFill>
          <a:schemeClr val="tx1"/>
        </a:solidFill>
        <a:latin typeface="+mn-lt"/>
        <a:ea typeface="+mn-ea"/>
        <a:cs typeface="+mn-cs"/>
      </a:defRPr>
    </a:lvl1pPr>
    <a:lvl2pPr marL="457113" algn="l" defTabSz="914226" rtl="0" eaLnBrk="1" latinLnBrk="0" hangingPunct="1">
      <a:defRPr sz="1200" kern="1200">
        <a:solidFill>
          <a:schemeClr val="tx1"/>
        </a:solidFill>
        <a:latin typeface="+mn-lt"/>
        <a:ea typeface="+mn-ea"/>
        <a:cs typeface="+mn-cs"/>
      </a:defRPr>
    </a:lvl2pPr>
    <a:lvl3pPr marL="914226" algn="l" defTabSz="914226" rtl="0" eaLnBrk="1" latinLnBrk="0" hangingPunct="1">
      <a:defRPr sz="1200" kern="1200">
        <a:solidFill>
          <a:schemeClr val="tx1"/>
        </a:solidFill>
        <a:latin typeface="+mn-lt"/>
        <a:ea typeface="+mn-ea"/>
        <a:cs typeface="+mn-cs"/>
      </a:defRPr>
    </a:lvl3pPr>
    <a:lvl4pPr marL="1371341" algn="l" defTabSz="914226" rtl="0" eaLnBrk="1" latinLnBrk="0" hangingPunct="1">
      <a:defRPr sz="1200" kern="1200">
        <a:solidFill>
          <a:schemeClr val="tx1"/>
        </a:solidFill>
        <a:latin typeface="+mn-lt"/>
        <a:ea typeface="+mn-ea"/>
        <a:cs typeface="+mn-cs"/>
      </a:defRPr>
    </a:lvl4pPr>
    <a:lvl5pPr marL="1828453" algn="l" defTabSz="914226" rtl="0" eaLnBrk="1" latinLnBrk="0" hangingPunct="1">
      <a:defRPr sz="1200" kern="1200">
        <a:solidFill>
          <a:schemeClr val="tx1"/>
        </a:solidFill>
        <a:latin typeface="+mn-lt"/>
        <a:ea typeface="+mn-ea"/>
        <a:cs typeface="+mn-cs"/>
      </a:defRPr>
    </a:lvl5pPr>
    <a:lvl6pPr marL="2285566" algn="l" defTabSz="914226" rtl="0" eaLnBrk="1" latinLnBrk="0" hangingPunct="1">
      <a:defRPr sz="1200" kern="1200">
        <a:solidFill>
          <a:schemeClr val="tx1"/>
        </a:solidFill>
        <a:latin typeface="+mn-lt"/>
        <a:ea typeface="+mn-ea"/>
        <a:cs typeface="+mn-cs"/>
      </a:defRPr>
    </a:lvl6pPr>
    <a:lvl7pPr marL="2742679" algn="l" defTabSz="914226" rtl="0" eaLnBrk="1" latinLnBrk="0" hangingPunct="1">
      <a:defRPr sz="1200" kern="1200">
        <a:solidFill>
          <a:schemeClr val="tx1"/>
        </a:solidFill>
        <a:latin typeface="+mn-lt"/>
        <a:ea typeface="+mn-ea"/>
        <a:cs typeface="+mn-cs"/>
      </a:defRPr>
    </a:lvl7pPr>
    <a:lvl8pPr marL="3199794" algn="l" defTabSz="914226" rtl="0" eaLnBrk="1" latinLnBrk="0" hangingPunct="1">
      <a:defRPr sz="1200" kern="1200">
        <a:solidFill>
          <a:schemeClr val="tx1"/>
        </a:solidFill>
        <a:latin typeface="+mn-lt"/>
        <a:ea typeface="+mn-ea"/>
        <a:cs typeface="+mn-cs"/>
      </a:defRPr>
    </a:lvl8pPr>
    <a:lvl9pPr marL="3656907" algn="l" defTabSz="914226"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9AA76FF-83A4-4771-9EC2-31C436A31411}"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9AA76FF-83A4-4771-9EC2-31C436A31411}"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9AA76FF-83A4-4771-9EC2-31C436A31411}"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9AA76FF-83A4-4771-9EC2-31C436A31411}"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9AA76FF-83A4-4771-9EC2-31C436A31411}"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9AA76FF-83A4-4771-9EC2-31C436A31411}"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9AA76FF-83A4-4771-9EC2-31C436A31411}"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9AA76FF-83A4-4771-9EC2-31C436A31411}"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9AA76FF-83A4-4771-9EC2-31C436A31411}"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9AA76FF-83A4-4771-9EC2-31C436A31411}" type="slidenum">
              <a:rPr lang="en-US" smtClean="0"/>
              <a:pPr/>
              <a:t>18</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9AA76FF-83A4-4771-9EC2-31C436A31411}"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9AA76FF-83A4-4771-9EC2-31C436A31411}"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9AA76FF-83A4-4771-9EC2-31C436A31411}"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9AA76FF-83A4-4771-9EC2-31C436A31411}"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9AA76FF-83A4-4771-9EC2-31C436A31411}"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9AA76FF-83A4-4771-9EC2-31C436A31411}"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9AA76FF-83A4-4771-9EC2-31C436A31411}"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9AA76FF-83A4-4771-9EC2-31C436A31411}"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43252514-44E7-4B8D-A389-EA9EE55AED0F}" type="datetimeFigureOut">
              <a:rPr lang="en-US" smtClean="0"/>
              <a:pPr/>
              <a:t>10/25/2010</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7A36B6E4-6069-4A77-97F2-D72486D9B7C3}" type="slidenum">
              <a:rPr lang="en-US" smtClean="0"/>
              <a:pPr/>
              <a:t>‹#›</a:t>
            </a:fld>
            <a:endParaRPr lang="en-US"/>
          </a:p>
        </p:txBody>
      </p:sp>
    </p:spTree>
  </p:cSld>
  <p:clrMapOvr>
    <a:masterClrMapping/>
  </p:clrMapOvr>
  <p:transition>
    <p:random/>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3252514-44E7-4B8D-A389-EA9EE55AED0F}" type="datetimeFigureOut">
              <a:rPr lang="en-US" smtClean="0"/>
              <a:pPr/>
              <a:t>10/25/2010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36B6E4-6069-4A77-97F2-D72486D9B7C3}" type="slidenum">
              <a:rPr lang="en-US" smtClean="0"/>
              <a:pPr/>
              <a:t>‹#›</a:t>
            </a:fld>
            <a:endParaRPr lang="en-US"/>
          </a:p>
        </p:txBody>
      </p:sp>
    </p:spTree>
  </p:cSld>
  <p:clrMapOvr>
    <a:masterClrMapping/>
  </p:clrMapOvr>
  <p:transition>
    <p:random/>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3252514-44E7-4B8D-A389-EA9EE55AED0F}" type="datetimeFigureOut">
              <a:rPr lang="en-US" smtClean="0"/>
              <a:pPr/>
              <a:t>10/25/2010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36B6E4-6069-4A77-97F2-D72486D9B7C3}" type="slidenum">
              <a:rPr lang="en-US" smtClean="0"/>
              <a:pPr/>
              <a:t>‹#›</a:t>
            </a:fld>
            <a:endParaRPr lang="en-US"/>
          </a:p>
        </p:txBody>
      </p:sp>
    </p:spTree>
  </p:cSld>
  <p:clrMapOvr>
    <a:masterClrMapping/>
  </p:clrMapOvr>
  <p:transition>
    <p:random/>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3252514-44E7-4B8D-A389-EA9EE55AED0F}" type="datetimeFigureOut">
              <a:rPr lang="en-US" smtClean="0"/>
              <a:pPr/>
              <a:t>10/25/2010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36B6E4-6069-4A77-97F2-D72486D9B7C3}" type="slidenum">
              <a:rPr lang="en-US" smtClean="0"/>
              <a:pPr/>
              <a:t>‹#›</a:t>
            </a:fld>
            <a:endParaRPr lang="en-US"/>
          </a:p>
        </p:txBody>
      </p:sp>
    </p:spTree>
  </p:cSld>
  <p:clrMapOvr>
    <a:masterClrMapping/>
  </p:clrMapOvr>
  <p:transition>
    <p:random/>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43252514-44E7-4B8D-A389-EA9EE55AED0F}" type="datetimeFigureOut">
              <a:rPr lang="en-US" smtClean="0"/>
              <a:pPr/>
              <a:t>10/25/2010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36B6E4-6069-4A77-97F2-D72486D9B7C3}" type="slidenum">
              <a:rPr lang="en-US" smtClean="0"/>
              <a:pPr/>
              <a:t>‹#›</a:t>
            </a:fld>
            <a:endParaRPr lang="en-US"/>
          </a:p>
        </p:txBody>
      </p:sp>
    </p:spTree>
  </p:cSld>
  <p:clrMapOvr>
    <a:masterClrMapping/>
  </p:clrMapOvr>
  <p:transition>
    <p:random/>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43252514-44E7-4B8D-A389-EA9EE55AED0F}" type="datetimeFigureOut">
              <a:rPr lang="en-US" smtClean="0"/>
              <a:pPr/>
              <a:t>10/25/2010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A36B6E4-6069-4A77-97F2-D72486D9B7C3}" type="slidenum">
              <a:rPr lang="en-US" smtClean="0"/>
              <a:pPr/>
              <a:t>‹#›</a:t>
            </a:fld>
            <a:endParaRPr lang="en-US"/>
          </a:p>
        </p:txBody>
      </p:sp>
    </p:spTree>
  </p:cSld>
  <p:clrMapOvr>
    <a:masterClrMapping/>
  </p:clrMapOvr>
  <p:transition>
    <p:random/>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43252514-44E7-4B8D-A389-EA9EE55AED0F}" type="datetimeFigureOut">
              <a:rPr lang="en-US" smtClean="0"/>
              <a:pPr/>
              <a:t>10/25/2010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A36B6E4-6069-4A77-97F2-D72486D9B7C3}" type="slidenum">
              <a:rPr lang="en-US" smtClean="0"/>
              <a:pPr/>
              <a:t>‹#›</a:t>
            </a:fld>
            <a:endParaRPr lang="en-US"/>
          </a:p>
        </p:txBody>
      </p:sp>
    </p:spTree>
  </p:cSld>
  <p:clrMapOvr>
    <a:masterClrMapping/>
  </p:clrMapOvr>
  <p:transition>
    <p:random/>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43252514-44E7-4B8D-A389-EA9EE55AED0F}" type="datetimeFigureOut">
              <a:rPr lang="en-US" smtClean="0"/>
              <a:pPr/>
              <a:t>10/25/2010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A36B6E4-6069-4A77-97F2-D72486D9B7C3}" type="slidenum">
              <a:rPr lang="en-US" smtClean="0"/>
              <a:pPr/>
              <a:t>‹#›</a:t>
            </a:fld>
            <a:endParaRPr lang="en-US"/>
          </a:p>
        </p:txBody>
      </p:sp>
    </p:spTree>
  </p:cSld>
  <p:clrMapOvr>
    <a:masterClrMapping/>
  </p:clrMapOvr>
  <p:transition>
    <p:random/>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3252514-44E7-4B8D-A389-EA9EE55AED0F}" type="datetimeFigureOut">
              <a:rPr lang="en-US" smtClean="0"/>
              <a:pPr/>
              <a:t>10/25/2010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A36B6E4-6069-4A77-97F2-D72486D9B7C3}" type="slidenum">
              <a:rPr lang="en-US" smtClean="0"/>
              <a:pPr/>
              <a:t>‹#›</a:t>
            </a:fld>
            <a:endParaRPr lang="en-US"/>
          </a:p>
        </p:txBody>
      </p:sp>
    </p:spTree>
  </p:cSld>
  <p:clrMapOvr>
    <a:masterClrMapping/>
  </p:clrMapOvr>
  <p:transition>
    <p:random/>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43252514-44E7-4B8D-A389-EA9EE55AED0F}" type="datetimeFigureOut">
              <a:rPr lang="en-US" smtClean="0"/>
              <a:pPr/>
              <a:t>10/25/2010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A36B6E4-6069-4A77-97F2-D72486D9B7C3}" type="slidenum">
              <a:rPr lang="en-US" smtClean="0"/>
              <a:pPr/>
              <a:t>‹#›</a:t>
            </a:fld>
            <a:endParaRPr lang="en-US"/>
          </a:p>
        </p:txBody>
      </p:sp>
    </p:spTree>
  </p:cSld>
  <p:clrMapOvr>
    <a:masterClrMapping/>
  </p:clrMapOvr>
  <p:transition>
    <p:random/>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43252514-44E7-4B8D-A389-EA9EE55AED0F}" type="datetimeFigureOut">
              <a:rPr lang="en-US" smtClean="0"/>
              <a:pPr/>
              <a:t>10/25/2010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7A36B6E4-6069-4A77-97F2-D72486D9B7C3}"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transition>
    <p:random/>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43252514-44E7-4B8D-A389-EA9EE55AED0F}" type="datetimeFigureOut">
              <a:rPr lang="en-US" smtClean="0"/>
              <a:pPr/>
              <a:t>10/25/2010</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7A36B6E4-6069-4A77-97F2-D72486D9B7C3}"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transition>
    <p:random/>
  </p:transition>
  <p:timing>
    <p:tnLst>
      <p:par>
        <p:cTn id="1" dur="indefinite" restart="never" nodeType="tmRoot"/>
      </p:par>
    </p:tnLst>
  </p:timing>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audio" Target="../media/audio1.bin"/><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hyperlink" Target="http://www.readnaturally.com/sitemap.htm" TargetMode="External"/><Relationship Id="rId7" Type="http://schemas.openxmlformats.org/officeDocument/2006/relationships/hyperlink" Target="http://www.readnaturally.com/approach/default.htm" TargetMode="External"/><Relationship Id="rId2" Type="http://schemas.openxmlformats.org/officeDocument/2006/relationships/notesSlide" Target="../notesSlides/notesSlide18.xml"/><Relationship Id="rId1" Type="http://schemas.openxmlformats.org/officeDocument/2006/relationships/slideLayout" Target="../slideLayouts/slideLayout9.xml"/><Relationship Id="rId6" Type="http://schemas.openxmlformats.org/officeDocument/2006/relationships/hyperlink" Target="http://www.readnaturally.com/approach/references.htm" TargetMode="External"/><Relationship Id="rId5" Type="http://schemas.openxmlformats.org/officeDocument/2006/relationships/hyperlink" Target="http://www.readnaturally.com/privacy.htm" TargetMode="External"/><Relationship Id="rId4" Type="http://schemas.openxmlformats.org/officeDocument/2006/relationships/hyperlink" Target="http://www.readnaturally.com/legal.htm" TargetMode="External"/><Relationship Id="rId9" Type="http://schemas.openxmlformats.org/officeDocument/2006/relationships/image" Target="../media/image5.jpeg"/></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windows-7-wallpaper.jpg"/>
          <p:cNvPicPr>
            <a:picLocks noChangeAspect="1"/>
          </p:cNvPicPr>
          <p:nvPr/>
        </p:nvPicPr>
        <p:blipFill>
          <a:blip r:embed="rId4" cstate="email">
            <a:duotone>
              <a:schemeClr val="accent1">
                <a:shade val="45000"/>
                <a:satMod val="135000"/>
              </a:schemeClr>
              <a:prstClr val="white"/>
            </a:duotone>
          </a:blip>
          <a:stretch>
            <a:fillRect/>
          </a:stretch>
        </p:blipFill>
        <p:spPr>
          <a:xfrm>
            <a:off x="0" y="0"/>
            <a:ext cx="9144000" cy="6858000"/>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style>
          <a:lnRef idx="2">
            <a:schemeClr val="accent2"/>
          </a:lnRef>
          <a:fillRef idx="1">
            <a:schemeClr val="lt1"/>
          </a:fillRef>
          <a:effectRef idx="0">
            <a:schemeClr val="accent2"/>
          </a:effectRef>
          <a:fontRef idx="minor">
            <a:schemeClr val="dk1"/>
          </a:fontRef>
        </p:style>
      </p:pic>
      <p:pic>
        <p:nvPicPr>
          <p:cNvPr id="12290" name="Picture 2" descr="http://picture-book.com/files/userimages/27u/childrenreading.jpg"/>
          <p:cNvPicPr>
            <a:picLocks noChangeAspect="1" noChangeArrowheads="1"/>
          </p:cNvPicPr>
          <p:nvPr/>
        </p:nvPicPr>
        <p:blipFill>
          <a:blip r:embed="rId5" cstate="print"/>
          <a:srcRect/>
          <a:stretch>
            <a:fillRect/>
          </a:stretch>
        </p:blipFill>
        <p:spPr bwMode="auto">
          <a:xfrm rot="19884233">
            <a:off x="615650" y="2024492"/>
            <a:ext cx="2250129" cy="1872383"/>
          </a:xfrm>
          <a:prstGeom prst="rect">
            <a:avLst/>
          </a:prstGeom>
          <a:noFill/>
        </p:spPr>
      </p:pic>
      <p:sp>
        <p:nvSpPr>
          <p:cNvPr id="6" name="Curved Left Arrow 5"/>
          <p:cNvSpPr/>
          <p:nvPr/>
        </p:nvSpPr>
        <p:spPr>
          <a:xfrm>
            <a:off x="838200" y="1295400"/>
            <a:ext cx="7543800" cy="1752600"/>
          </a:xfrm>
          <a:prstGeom prst="curvedLeftArrow">
            <a:avLst/>
          </a:prstGeom>
        </p:spPr>
        <p:txBody>
          <a:bodyPr wrap="square">
            <a:prstTxWarp prst="textFadeLeft">
              <a:avLst/>
            </a:prstTxWarp>
            <a:spAutoFit/>
          </a:bodyPr>
          <a:lstStyle/>
          <a:p>
            <a:r>
              <a:rPr lang="en-US" sz="2800" dirty="0">
                <a:ln w="10160">
                  <a:solidFill>
                    <a:schemeClr val="accent1"/>
                  </a:solidFill>
                  <a:prstDash val="solid"/>
                </a:ln>
                <a:solidFill>
                  <a:srgbClr val="FFFFFF"/>
                </a:solidFill>
                <a:effectLst>
                  <a:outerShdw blurRad="38100" dist="32000" dir="5400000" algn="tl">
                    <a:srgbClr val="000000">
                      <a:alpha val="30000"/>
                    </a:srgbClr>
                  </a:outerShdw>
                </a:effectLst>
                <a:latin typeface="Aloe Extended" pitchFamily="2" charset="0"/>
              </a:rPr>
              <a:t>The Read Naturally Strategy</a:t>
            </a:r>
          </a:p>
        </p:txBody>
      </p:sp>
      <p:sp>
        <p:nvSpPr>
          <p:cNvPr id="10" name="Cloud Callout 9"/>
          <p:cNvSpPr/>
          <p:nvPr/>
        </p:nvSpPr>
        <p:spPr>
          <a:xfrm>
            <a:off x="1143000" y="3429000"/>
            <a:ext cx="6096000" cy="2286000"/>
          </a:xfrm>
          <a:prstGeom prst="cloudCallout">
            <a:avLst>
              <a:gd name="adj1" fmla="val -28366"/>
              <a:gd name="adj2" fmla="val -8981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effectLst>
                  <a:outerShdw blurRad="38100" dist="38100" dir="2700000" algn="tl">
                    <a:srgbClr val="000000">
                      <a:alpha val="43137"/>
                    </a:srgbClr>
                  </a:outerShdw>
                </a:effectLst>
                <a:latin typeface="Bradley Hand ITC" pitchFamily="66" charset="0"/>
              </a:rPr>
              <a:t>A Proven Approach to Building Reading Proficiency </a:t>
            </a:r>
            <a:endParaRPr lang="en-US" sz="2800" b="1" dirty="0">
              <a:effectLst>
                <a:outerShdw blurRad="38100" dist="38100" dir="2700000" algn="tl">
                  <a:srgbClr val="000000">
                    <a:alpha val="43137"/>
                  </a:srgbClr>
                </a:outerShdw>
              </a:effectLst>
              <a:latin typeface="Bradley Hand ITC" pitchFamily="66" charset="0"/>
            </a:endParaRPr>
          </a:p>
        </p:txBody>
      </p:sp>
    </p:spTree>
  </p:cSld>
  <p:clrMapOvr>
    <a:masterClrMapping/>
  </p:clrMapOvr>
  <p:transition spd="med" advTm="0">
    <p:strips dir="ld"/>
    <p:sndAc>
      <p:stSnd>
        <p:snd r:embed="rId3" name="breeze.wav"/>
      </p:stSnd>
    </p:sndAc>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38200" y="1066800"/>
            <a:ext cx="6705600" cy="4401205"/>
          </a:xfrm>
          <a:prstGeom prst="rect">
            <a:avLst/>
          </a:prstGeom>
        </p:spPr>
        <p:txBody>
          <a:bodyPr wrap="square">
            <a:spAutoFit/>
          </a:bodyPr>
          <a:lstStyle/>
          <a:p>
            <a:pPr marL="174625" lvl="0" indent="-174625" defTabSz="914400" eaLnBrk="0" fontAlgn="base" hangingPunct="0">
              <a:spcBef>
                <a:spcPct val="0"/>
              </a:spcBef>
              <a:spcAft>
                <a:spcPct val="0"/>
              </a:spcAft>
              <a:tabLst>
                <a:tab pos="457200" algn="l"/>
              </a:tabLst>
            </a:pPr>
            <a:r>
              <a:rPr lang="en-US" sz="2800" dirty="0" smtClean="0">
                <a:latin typeface="Times New Roman" pitchFamily="18" charset="0"/>
                <a:ea typeface="Times New Roman" pitchFamily="18" charset="0"/>
                <a:cs typeface="Times New Roman" pitchFamily="18" charset="0"/>
              </a:rPr>
              <a:t>3.To implement </a:t>
            </a:r>
            <a:r>
              <a:rPr lang="en-US" sz="2800" b="1" dirty="0" smtClean="0">
                <a:latin typeface="Times New Roman" pitchFamily="18" charset="0"/>
                <a:ea typeface="Times New Roman" pitchFamily="18" charset="0"/>
                <a:cs typeface="Times New Roman" pitchFamily="18" charset="0"/>
              </a:rPr>
              <a:t>progress monitoring:</a:t>
            </a:r>
          </a:p>
          <a:p>
            <a:pPr marL="174625" lvl="0" indent="-174625" defTabSz="914400" eaLnBrk="0" fontAlgn="base" hangingPunct="0">
              <a:spcBef>
                <a:spcPct val="0"/>
              </a:spcBef>
              <a:spcAft>
                <a:spcPct val="0"/>
              </a:spcAft>
              <a:tabLst>
                <a:tab pos="457200" algn="l"/>
              </a:tabLst>
            </a:pPr>
            <a:endParaRPr lang="en-US" sz="2800" b="1" dirty="0" smtClean="0">
              <a:latin typeface="Times New Roman" pitchFamily="18" charset="0"/>
              <a:ea typeface="Times New Roman" pitchFamily="18" charset="0"/>
              <a:cs typeface="Times New Roman" pitchFamily="18" charset="0"/>
            </a:endParaRPr>
          </a:p>
          <a:p>
            <a:pPr marL="174625" lvl="0" indent="-174625" defTabSz="914400" eaLnBrk="0" fontAlgn="base" hangingPunct="0">
              <a:spcBef>
                <a:spcPct val="0"/>
              </a:spcBef>
              <a:spcAft>
                <a:spcPct val="0"/>
              </a:spcAft>
              <a:buFont typeface="Arial" pitchFamily="34" charset="0"/>
              <a:buChar char="•"/>
              <a:tabLst>
                <a:tab pos="457200" algn="l"/>
              </a:tabLst>
            </a:pPr>
            <a:r>
              <a:rPr lang="en-US" sz="2800" dirty="0" smtClean="0">
                <a:latin typeface="Times New Roman" pitchFamily="18" charset="0"/>
                <a:ea typeface="Times New Roman" pitchFamily="18" charset="0"/>
                <a:cs typeface="Times New Roman" pitchFamily="18" charset="0"/>
              </a:rPr>
              <a:t>Students graph their initial (cold timing) score and their final (pass timing or hot timing) score. </a:t>
            </a:r>
          </a:p>
          <a:p>
            <a:pPr marL="174625" lvl="0" indent="-174625" defTabSz="914400" eaLnBrk="0" fontAlgn="base" hangingPunct="0">
              <a:spcBef>
                <a:spcPct val="0"/>
              </a:spcBef>
              <a:spcAft>
                <a:spcPct val="0"/>
              </a:spcAft>
              <a:tabLst>
                <a:tab pos="457200" algn="l"/>
              </a:tabLst>
            </a:pPr>
            <a:endParaRPr lang="en-US" sz="2800" dirty="0" smtClean="0">
              <a:latin typeface="Times New Roman" pitchFamily="18" charset="0"/>
              <a:ea typeface="Times New Roman" pitchFamily="18" charset="0"/>
              <a:cs typeface="Times New Roman" pitchFamily="18" charset="0"/>
            </a:endParaRPr>
          </a:p>
          <a:p>
            <a:pPr marL="174625" lvl="0" indent="-174625" defTabSz="914400" eaLnBrk="0" fontAlgn="base" hangingPunct="0">
              <a:spcBef>
                <a:spcPct val="0"/>
              </a:spcBef>
              <a:spcAft>
                <a:spcPct val="0"/>
              </a:spcAft>
              <a:buFont typeface="Arial" pitchFamily="34" charset="0"/>
              <a:buChar char="•"/>
              <a:tabLst>
                <a:tab pos="457200" algn="l"/>
              </a:tabLst>
            </a:pPr>
            <a:r>
              <a:rPr lang="en-US" sz="2800" dirty="0" smtClean="0">
                <a:latin typeface="Times New Roman" pitchFamily="18" charset="0"/>
                <a:ea typeface="Times New Roman" pitchFamily="18" charset="0"/>
                <a:cs typeface="Times New Roman" pitchFamily="18" charset="0"/>
              </a:rPr>
              <a:t>Seeing their progress on each story and from story to story builds students confidence and motivates them to keep reading.</a:t>
            </a:r>
            <a:endParaRPr lang="en-US" sz="2800" dirty="0" smtClean="0">
              <a:latin typeface="Times New Roman" pitchFamily="18" charset="0"/>
              <a:cs typeface="Times New Roman" pitchFamily="18" charset="0"/>
            </a:endParaRPr>
          </a:p>
        </p:txBody>
      </p:sp>
    </p:spTree>
  </p:cSld>
  <p:clrMapOvr>
    <a:masterClrMapping/>
  </p:clrMapOvr>
  <p:transition>
    <p:random/>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1066800"/>
            <a:ext cx="8229600" cy="3693319"/>
          </a:xfrm>
          <a:prstGeom prst="rect">
            <a:avLst/>
          </a:prstGeom>
        </p:spPr>
        <p:txBody>
          <a:bodyPr wrap="square">
            <a:spAutoFit/>
          </a:bodyPr>
          <a:lstStyle/>
          <a:p>
            <a:r>
              <a:rPr lang="en-US" sz="1800" b="1" dirty="0" smtClean="0">
                <a:latin typeface="Times New Roman" pitchFamily="18" charset="0"/>
                <a:cs typeface="Times New Roman" pitchFamily="18" charset="0"/>
              </a:rPr>
              <a:t>Step 1: Select a Story        		        Step 2: Read Along to the Key Words</a:t>
            </a:r>
          </a:p>
          <a:p>
            <a:r>
              <a:rPr lang="en-US" sz="1800" b="1" dirty="0" smtClean="0">
                <a:latin typeface="Times New Roman" pitchFamily="18" charset="0"/>
                <a:cs typeface="Times New Roman" pitchFamily="18" charset="0"/>
              </a:rPr>
              <a:t> </a:t>
            </a:r>
          </a:p>
          <a:p>
            <a:r>
              <a:rPr lang="en-US" sz="1800" b="1" dirty="0" smtClean="0">
                <a:latin typeface="Times New Roman" pitchFamily="18" charset="0"/>
                <a:cs typeface="Times New Roman" pitchFamily="18" charset="0"/>
              </a:rPr>
              <a:t>Step 3: Write a Prediction    	        Step 4</a:t>
            </a:r>
            <a:r>
              <a:rPr lang="en-US" sz="1800" dirty="0" smtClean="0">
                <a:latin typeface="Times New Roman" pitchFamily="18" charset="0"/>
                <a:cs typeface="Times New Roman" pitchFamily="18" charset="0"/>
              </a:rPr>
              <a:t>: </a:t>
            </a:r>
            <a:r>
              <a:rPr lang="en-US" sz="1800" b="1" dirty="0" smtClean="0">
                <a:latin typeface="Times New Roman" pitchFamily="18" charset="0"/>
                <a:cs typeface="Times New Roman" pitchFamily="18" charset="0"/>
              </a:rPr>
              <a:t>Cold Timing </a:t>
            </a:r>
          </a:p>
          <a:p>
            <a:endParaRPr lang="en-US" sz="1800" b="1" dirty="0" smtClean="0">
              <a:latin typeface="Times New Roman" pitchFamily="18" charset="0"/>
              <a:cs typeface="Times New Roman" pitchFamily="18" charset="0"/>
            </a:endParaRPr>
          </a:p>
          <a:p>
            <a:r>
              <a:rPr lang="en-US" sz="1800" b="1" dirty="0" smtClean="0">
                <a:latin typeface="Times New Roman" pitchFamily="18" charset="0"/>
                <a:cs typeface="Times New Roman" pitchFamily="18" charset="0"/>
              </a:rPr>
              <a:t>Step 5: Graph the Cold Timing Score        Step 5: Graph the Cold Timing Score </a:t>
            </a:r>
          </a:p>
          <a:p>
            <a:endParaRPr lang="en-US" sz="1800" b="1" dirty="0" smtClean="0">
              <a:latin typeface="Times New Roman" pitchFamily="18" charset="0"/>
              <a:cs typeface="Times New Roman" pitchFamily="18" charset="0"/>
            </a:endParaRPr>
          </a:p>
          <a:p>
            <a:r>
              <a:rPr lang="en-US" sz="1800" b="1" dirty="0" smtClean="0">
                <a:latin typeface="Times New Roman" pitchFamily="18" charset="0"/>
                <a:cs typeface="Times New Roman" pitchFamily="18" charset="0"/>
              </a:rPr>
              <a:t>Step 6: Read Along to the Story                  Step 7: Practice Reading the Story</a:t>
            </a:r>
          </a:p>
          <a:p>
            <a:endParaRPr lang="en-US" sz="1800" b="1" dirty="0" smtClean="0">
              <a:latin typeface="Times New Roman" pitchFamily="18" charset="0"/>
              <a:cs typeface="Times New Roman" pitchFamily="18" charset="0"/>
            </a:endParaRPr>
          </a:p>
          <a:p>
            <a:r>
              <a:rPr lang="en-US" sz="1800" b="1" dirty="0" smtClean="0">
                <a:latin typeface="Times New Roman" pitchFamily="18" charset="0"/>
                <a:cs typeface="Times New Roman" pitchFamily="18" charset="0"/>
              </a:rPr>
              <a:t> Step 8: Answer the Questions                    Step 9: Pass Timing</a:t>
            </a:r>
          </a:p>
          <a:p>
            <a:r>
              <a:rPr lang="en-US" sz="1800" b="1" dirty="0" smtClean="0">
                <a:latin typeface="Times New Roman" pitchFamily="18" charset="0"/>
                <a:cs typeface="Times New Roman" pitchFamily="18" charset="0"/>
              </a:rPr>
              <a:t> </a:t>
            </a:r>
          </a:p>
          <a:p>
            <a:r>
              <a:rPr lang="en-US" sz="1800" b="1" dirty="0" smtClean="0">
                <a:latin typeface="Times New Roman" pitchFamily="18" charset="0"/>
                <a:cs typeface="Times New Roman" pitchFamily="18" charset="0"/>
              </a:rPr>
              <a:t>Step 10: Graph the Pass Timing Score       Step 11: Retell the Story</a:t>
            </a:r>
          </a:p>
          <a:p>
            <a:endParaRPr lang="en-US" sz="1800" b="1" dirty="0" smtClean="0">
              <a:latin typeface="Times New Roman" pitchFamily="18" charset="0"/>
              <a:cs typeface="Times New Roman" pitchFamily="18" charset="0"/>
            </a:endParaRPr>
          </a:p>
          <a:p>
            <a:r>
              <a:rPr lang="en-US" sz="1800" b="1" dirty="0" smtClean="0">
                <a:latin typeface="Times New Roman" pitchFamily="18" charset="0"/>
                <a:cs typeface="Times New Roman" pitchFamily="18" charset="0"/>
              </a:rPr>
              <a:t>Repeat: Begin a New </a:t>
            </a:r>
            <a:endParaRPr lang="en-US" sz="1800" dirty="0">
              <a:latin typeface="Times New Roman" pitchFamily="18" charset="0"/>
              <a:cs typeface="Times New Roman" pitchFamily="18" charset="0"/>
            </a:endParaRPr>
          </a:p>
        </p:txBody>
      </p:sp>
      <p:sp>
        <p:nvSpPr>
          <p:cNvPr id="37889" name="Rectangle 1"/>
          <p:cNvSpPr>
            <a:spLocks noChangeArrowheads="1"/>
          </p:cNvSpPr>
          <p:nvPr/>
        </p:nvSpPr>
        <p:spPr bwMode="auto">
          <a:xfrm>
            <a:off x="1295400" y="173994"/>
            <a:ext cx="6400800" cy="9387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bg2">
                    <a:lumMod val="10000"/>
                  </a:schemeClr>
                </a:solidFill>
                <a:effectLst/>
                <a:latin typeface="Times New Roman" pitchFamily="18" charset="0"/>
                <a:ea typeface="Times New Roman" pitchFamily="18" charset="0"/>
                <a:cs typeface="Times New Roman" pitchFamily="18" charset="0"/>
              </a:rPr>
              <a:t>Read Naturally Masters Edition (ME) Steps</a:t>
            </a:r>
            <a:endParaRPr kumimoji="0" lang="en-US" sz="2400" b="0" i="0" u="none" strike="noStrike" cap="none" normalizeH="0" baseline="0" dirty="0" smtClean="0">
              <a:ln>
                <a:noFill/>
              </a:ln>
              <a:solidFill>
                <a:schemeClr val="bg2">
                  <a:lumMod val="10000"/>
                </a:schemeClr>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bg2">
                    <a:lumMod val="10000"/>
                  </a:schemeClr>
                </a:solidFill>
                <a:effectLst/>
                <a:latin typeface="Times New Roman" pitchFamily="18" charset="0"/>
                <a:ea typeface="Times New Roman" pitchFamily="18" charset="0"/>
                <a:cs typeface="Times New Roman" pitchFamily="18" charset="0"/>
              </a:rPr>
              <a:t>Daily Procedure</a:t>
            </a:r>
            <a:r>
              <a:rPr kumimoji="0" lang="en-US" sz="1100" b="1" i="0" u="none" strike="noStrike" cap="none" normalizeH="0" baseline="0" dirty="0" smtClean="0">
                <a:ln>
                  <a:noFill/>
                </a:ln>
                <a:solidFill>
                  <a:srgbClr val="444444"/>
                </a:solidFill>
                <a:effectLst/>
                <a:latin typeface="Trebuchet MS" pitchFamily="34" charset="0"/>
                <a:ea typeface="Times New Roman" pitchFamily="18" charset="0"/>
                <a:cs typeface="Times New Roman" pitchFamily="18" charset="0"/>
              </a:rPr>
              <a:t/>
            </a:r>
            <a:br>
              <a:rPr kumimoji="0" lang="en-US" sz="1100" b="1" i="0" u="none" strike="noStrike" cap="none" normalizeH="0" baseline="0" dirty="0" smtClean="0">
                <a:ln>
                  <a:noFill/>
                </a:ln>
                <a:solidFill>
                  <a:srgbClr val="444444"/>
                </a:solidFill>
                <a:effectLst/>
                <a:latin typeface="Trebuchet MS" pitchFamily="34" charset="0"/>
                <a:ea typeface="Times New Roman" pitchFamily="18" charset="0"/>
                <a:cs typeface="Times New Roman" pitchFamily="18" charset="0"/>
              </a:rPr>
            </a:br>
            <a:r>
              <a:rPr kumimoji="0" lang="en-US" sz="1100" b="1" i="0" u="none" strike="noStrike" cap="none" normalizeH="0" baseline="0" dirty="0" smtClean="0">
                <a:ln>
                  <a:noFill/>
                </a:ln>
                <a:solidFill>
                  <a:srgbClr val="444444"/>
                </a:solidFill>
                <a:effectLst/>
                <a:latin typeface="Calibri"/>
                <a:ea typeface="Times New Roman" pitchFamily="18" charset="0"/>
                <a:cs typeface="Times New Roman" pitchFamily="18" charset="0"/>
              </a:rPr>
              <a:t> </a:t>
            </a:r>
            <a:r>
              <a:rPr kumimoji="0" lang="en-US" sz="1100" b="1" i="0" u="none" strike="noStrike" cap="none" normalizeH="0" baseline="0" dirty="0" smtClean="0">
                <a:ln>
                  <a:noFill/>
                </a:ln>
                <a:solidFill>
                  <a:srgbClr val="444444"/>
                </a:solidFill>
                <a:effectLst/>
                <a:latin typeface="Trebuchet MS" pitchFamily="34" charset="0"/>
                <a:ea typeface="Times New Roman" pitchFamily="18" charset="0"/>
                <a:cs typeface="Times New Roman" pitchFamily="18"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p:random/>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990600" y="762000"/>
            <a:ext cx="6781800" cy="5416868"/>
          </a:xfrm>
          <a:prstGeom prst="rect">
            <a:avLst/>
          </a:prstGeom>
        </p:spPr>
        <p:txBody>
          <a:bodyPr wrap="square">
            <a:spAutoFit/>
          </a:bodyPr>
          <a:lstStyle/>
          <a:p>
            <a:r>
              <a:rPr lang="en-US" sz="2400" b="1" dirty="0" smtClean="0">
                <a:latin typeface="Times New Roman" pitchFamily="18" charset="0"/>
                <a:cs typeface="Times New Roman" pitchFamily="18" charset="0"/>
              </a:rPr>
              <a:t>Step 1: Select a Story</a:t>
            </a:r>
            <a:br>
              <a:rPr lang="en-US" sz="2400" b="1" dirty="0" smtClean="0">
                <a:latin typeface="Times New Roman" pitchFamily="18" charset="0"/>
                <a:cs typeface="Times New Roman" pitchFamily="18" charset="0"/>
              </a:rPr>
            </a:br>
            <a:r>
              <a:rPr lang="en-US" sz="2400" dirty="0" smtClean="0">
                <a:latin typeface="Times New Roman" pitchFamily="18" charset="0"/>
                <a:cs typeface="Times New Roman" pitchFamily="18" charset="0"/>
              </a:rPr>
              <a:t>Students select a story from the packet at the correct reading level and get the cassette or audio CD for the story. Each level includes 24 nonfiction stories, but teachers may make them available to students 12 stories at a time. </a:t>
            </a:r>
          </a:p>
          <a:p>
            <a:endParaRPr lang="en-US" sz="2400" b="1" dirty="0" smtClean="0">
              <a:latin typeface="Times New Roman" pitchFamily="18" charset="0"/>
              <a:cs typeface="Times New Roman" pitchFamily="18" charset="0"/>
            </a:endParaRPr>
          </a:p>
          <a:p>
            <a:endParaRPr lang="en-US" sz="2400" b="1" dirty="0" smtClean="0">
              <a:latin typeface="Times New Roman" pitchFamily="18" charset="0"/>
              <a:cs typeface="Times New Roman" pitchFamily="18" charset="0"/>
            </a:endParaRPr>
          </a:p>
          <a:p>
            <a:r>
              <a:rPr lang="en-US" sz="2400" b="1" dirty="0" smtClean="0">
                <a:latin typeface="Times New Roman" pitchFamily="18" charset="0"/>
                <a:cs typeface="Times New Roman" pitchFamily="18" charset="0"/>
              </a:rPr>
              <a:t>Step 2: Read Along to the Key Words</a:t>
            </a:r>
            <a:br>
              <a:rPr lang="en-US" sz="2400" b="1" dirty="0" smtClean="0">
                <a:latin typeface="Times New Roman" pitchFamily="18" charset="0"/>
                <a:cs typeface="Times New Roman" pitchFamily="18" charset="0"/>
              </a:rPr>
            </a:br>
            <a:r>
              <a:rPr lang="en-US" sz="2400" dirty="0" smtClean="0">
                <a:latin typeface="Times New Roman" pitchFamily="18" charset="0"/>
                <a:cs typeface="Times New Roman" pitchFamily="18" charset="0"/>
              </a:rPr>
              <a:t>Students read along with the recording of the key words and their definitions. This is a vocabulary step that teaches students some key words that are used in the story.</a:t>
            </a:r>
          </a:p>
          <a:p>
            <a:endParaRPr lang="en-US" dirty="0" smtClean="0"/>
          </a:p>
          <a:p>
            <a:endParaRPr lang="en-US" dirty="0"/>
          </a:p>
        </p:txBody>
      </p:sp>
    </p:spTree>
  </p:cSld>
  <p:clrMapOvr>
    <a:masterClrMapping/>
  </p:clrMapOvr>
  <p:transition>
    <p:random/>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295400" y="1143000"/>
            <a:ext cx="6705600" cy="6109365"/>
          </a:xfrm>
          <a:prstGeom prst="rect">
            <a:avLst/>
          </a:prstGeom>
        </p:spPr>
        <p:txBody>
          <a:bodyPr wrap="square">
            <a:spAutoFit/>
          </a:bodyPr>
          <a:lstStyle/>
          <a:p>
            <a:r>
              <a:rPr lang="en-US" sz="2400" b="1" dirty="0" smtClean="0">
                <a:latin typeface="Times New Roman" pitchFamily="18" charset="0"/>
                <a:ea typeface="Times New Roman"/>
                <a:cs typeface="Times New Roman" pitchFamily="18" charset="0"/>
              </a:rPr>
              <a:t>Step 3: Write a Prediction</a:t>
            </a:r>
            <a:r>
              <a:rPr lang="en-US" sz="2400" dirty="0" smtClean="0">
                <a:latin typeface="Times New Roman" pitchFamily="18" charset="0"/>
                <a:ea typeface="Times New Roman"/>
                <a:cs typeface="Times New Roman" pitchFamily="18" charset="0"/>
              </a:rPr>
              <a:t/>
            </a:r>
            <a:br>
              <a:rPr lang="en-US" sz="2400" dirty="0" smtClean="0">
                <a:latin typeface="Times New Roman" pitchFamily="18" charset="0"/>
                <a:ea typeface="Times New Roman"/>
                <a:cs typeface="Times New Roman" pitchFamily="18" charset="0"/>
              </a:rPr>
            </a:br>
            <a:r>
              <a:rPr lang="en-US" sz="2400" dirty="0" smtClean="0">
                <a:latin typeface="Times New Roman" pitchFamily="18" charset="0"/>
                <a:ea typeface="Times New Roman"/>
                <a:cs typeface="Times New Roman" pitchFamily="18" charset="0"/>
              </a:rPr>
              <a:t>Students use the title, picture, and key words to write a sentence about what the story will say about the topic. This prepares students to read by having them think briefly about the topic</a:t>
            </a:r>
          </a:p>
          <a:p>
            <a:endParaRPr lang="en-US" sz="2400" b="1" dirty="0" smtClean="0">
              <a:latin typeface="Times New Roman" pitchFamily="18" charset="0"/>
              <a:ea typeface="Times New Roman"/>
              <a:cs typeface="Times New Roman" pitchFamily="18" charset="0"/>
            </a:endParaRPr>
          </a:p>
          <a:p>
            <a:r>
              <a:rPr lang="en-US" sz="2400" b="1" dirty="0" smtClean="0">
                <a:latin typeface="Times New Roman" pitchFamily="18" charset="0"/>
                <a:ea typeface="Times New Roman"/>
                <a:cs typeface="Times New Roman" pitchFamily="18" charset="0"/>
              </a:rPr>
              <a:t>Step 4</a:t>
            </a:r>
            <a:r>
              <a:rPr lang="en-US" sz="2400" dirty="0" smtClean="0">
                <a:latin typeface="Times New Roman" pitchFamily="18" charset="0"/>
                <a:ea typeface="Times New Roman"/>
                <a:cs typeface="Times New Roman" pitchFamily="18" charset="0"/>
              </a:rPr>
              <a:t>: </a:t>
            </a:r>
            <a:r>
              <a:rPr lang="en-US" sz="2400" b="1" dirty="0" smtClean="0">
                <a:latin typeface="Times New Roman" pitchFamily="18" charset="0"/>
                <a:ea typeface="Times New Roman"/>
                <a:cs typeface="Times New Roman" pitchFamily="18" charset="0"/>
              </a:rPr>
              <a:t>Cold Timing</a:t>
            </a:r>
            <a:r>
              <a:rPr lang="en-US" sz="2400" dirty="0" smtClean="0">
                <a:latin typeface="Times New Roman" pitchFamily="18" charset="0"/>
                <a:ea typeface="Times New Roman"/>
                <a:cs typeface="Times New Roman" pitchFamily="18" charset="0"/>
              </a:rPr>
              <a:t/>
            </a:r>
            <a:br>
              <a:rPr lang="en-US" sz="2400" dirty="0" smtClean="0">
                <a:latin typeface="Times New Roman" pitchFamily="18" charset="0"/>
                <a:ea typeface="Times New Roman"/>
                <a:cs typeface="Times New Roman" pitchFamily="18" charset="0"/>
              </a:rPr>
            </a:br>
            <a:r>
              <a:rPr lang="en-US" sz="2400" dirty="0" smtClean="0">
                <a:latin typeface="Times New Roman" pitchFamily="18" charset="0"/>
                <a:ea typeface="Times New Roman"/>
                <a:cs typeface="Times New Roman" pitchFamily="18" charset="0"/>
              </a:rPr>
              <a:t>Students time themselves for one minute as they read the selected story aloud for the first time. As they read, they should underline difficult words—words they </a:t>
            </a:r>
            <a:r>
              <a:rPr lang="en-US" sz="2400" b="1" dirty="0" smtClean="0">
                <a:latin typeface="Times New Roman" pitchFamily="18" charset="0"/>
                <a:ea typeface="Times New Roman"/>
                <a:cs typeface="Times New Roman" pitchFamily="18" charset="0"/>
              </a:rPr>
              <a:t>stop</a:t>
            </a:r>
            <a:r>
              <a:rPr lang="en-US" sz="2400" dirty="0" smtClean="0">
                <a:latin typeface="Times New Roman" pitchFamily="18" charset="0"/>
                <a:ea typeface="Times New Roman"/>
                <a:cs typeface="Times New Roman" pitchFamily="18" charset="0"/>
              </a:rPr>
              <a:t> in front of, </a:t>
            </a:r>
            <a:r>
              <a:rPr lang="en-US" sz="2400" b="1" dirty="0" smtClean="0">
                <a:latin typeface="Times New Roman" pitchFamily="18" charset="0"/>
                <a:ea typeface="Times New Roman"/>
                <a:cs typeface="Times New Roman" pitchFamily="18" charset="0"/>
              </a:rPr>
              <a:t>skip</a:t>
            </a:r>
            <a:r>
              <a:rPr lang="en-US" sz="2400" dirty="0" smtClean="0">
                <a:latin typeface="Times New Roman" pitchFamily="18" charset="0"/>
                <a:ea typeface="Times New Roman"/>
                <a:cs typeface="Times New Roman" pitchFamily="18" charset="0"/>
              </a:rPr>
              <a:t>, or </a:t>
            </a:r>
            <a:r>
              <a:rPr lang="en-US" sz="2400" b="1" dirty="0" smtClean="0">
                <a:latin typeface="Times New Roman" pitchFamily="18" charset="0"/>
                <a:ea typeface="Times New Roman"/>
                <a:cs typeface="Times New Roman" pitchFamily="18" charset="0"/>
              </a:rPr>
              <a:t>stumble</a:t>
            </a:r>
            <a:r>
              <a:rPr lang="en-US" sz="2400" dirty="0" smtClean="0">
                <a:latin typeface="Times New Roman" pitchFamily="18" charset="0"/>
                <a:ea typeface="Times New Roman"/>
                <a:cs typeface="Times New Roman" pitchFamily="18" charset="0"/>
              </a:rPr>
              <a:t> on—the three Ss. Subtract the number of errors from the total number of words read to get their cold timing score (words correct per minute). </a:t>
            </a:r>
            <a:endParaRPr lang="en-US" sz="2400" dirty="0" smtClean="0">
              <a:latin typeface="Times New Roman" pitchFamily="18" charset="0"/>
              <a:ea typeface="Calibri"/>
              <a:cs typeface="Times New Roman" pitchFamily="18" charset="0"/>
            </a:endParaRPr>
          </a:p>
          <a:p>
            <a:r>
              <a:rPr lang="en-US" sz="2000" dirty="0" smtClean="0">
                <a:solidFill>
                  <a:srgbClr val="444444"/>
                </a:solidFill>
                <a:latin typeface="Times New Roman" pitchFamily="18" charset="0"/>
                <a:ea typeface="Times New Roman"/>
                <a:cs typeface="Times New Roman" pitchFamily="18" charset="0"/>
              </a:rPr>
              <a:t>.</a:t>
            </a:r>
          </a:p>
          <a:p>
            <a:endParaRPr lang="en-US" sz="1800" dirty="0" smtClean="0">
              <a:solidFill>
                <a:srgbClr val="444444"/>
              </a:solidFill>
              <a:latin typeface="Times New Roman" pitchFamily="18" charset="0"/>
              <a:cs typeface="Times New Roman" pitchFamily="18" charset="0"/>
            </a:endParaRPr>
          </a:p>
          <a:p>
            <a:endParaRPr lang="en-US" dirty="0"/>
          </a:p>
        </p:txBody>
      </p:sp>
    </p:spTree>
  </p:cSld>
  <p:clrMapOvr>
    <a:masterClrMapping/>
  </p:clrMapOvr>
  <p:transition>
    <p:random/>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14400" y="914401"/>
            <a:ext cx="7086600" cy="5570756"/>
          </a:xfrm>
          <a:prstGeom prst="rect">
            <a:avLst/>
          </a:prstGeom>
        </p:spPr>
        <p:txBody>
          <a:bodyPr wrap="square">
            <a:spAutoFit/>
          </a:bodyPr>
          <a:lstStyle/>
          <a:p>
            <a:r>
              <a:rPr lang="en-US" sz="2400" b="1" dirty="0" smtClean="0">
                <a:latin typeface="Times New Roman" pitchFamily="18" charset="0"/>
                <a:cs typeface="Times New Roman" pitchFamily="18" charset="0"/>
              </a:rPr>
              <a:t>Step 5: Graph the Cold Timing Score</a:t>
            </a:r>
            <a:br>
              <a:rPr lang="en-US" sz="2400" b="1" dirty="0" smtClean="0">
                <a:latin typeface="Times New Roman" pitchFamily="18" charset="0"/>
                <a:cs typeface="Times New Roman" pitchFamily="18" charset="0"/>
              </a:rPr>
            </a:br>
            <a:r>
              <a:rPr lang="en-US" sz="2400" dirty="0" smtClean="0">
                <a:latin typeface="Times New Roman" pitchFamily="18" charset="0"/>
                <a:cs typeface="Times New Roman" pitchFamily="18" charset="0"/>
              </a:rPr>
              <a:t>The student uses a blue pencil to graph the number of words read correctly in one minute.</a:t>
            </a:r>
          </a:p>
          <a:p>
            <a:endParaRPr lang="en-US" sz="2400" b="1" dirty="0" smtClean="0">
              <a:latin typeface="Times New Roman" pitchFamily="18" charset="0"/>
              <a:cs typeface="Times New Roman" pitchFamily="18" charset="0"/>
            </a:endParaRPr>
          </a:p>
          <a:p>
            <a:endParaRPr lang="en-US" sz="2400" b="1" dirty="0" smtClean="0">
              <a:latin typeface="Times New Roman" pitchFamily="18" charset="0"/>
              <a:cs typeface="Times New Roman" pitchFamily="18" charset="0"/>
            </a:endParaRPr>
          </a:p>
          <a:p>
            <a:r>
              <a:rPr lang="en-US" sz="2400" b="1" dirty="0" smtClean="0">
                <a:latin typeface="Times New Roman" pitchFamily="18" charset="0"/>
                <a:cs typeface="Times New Roman" pitchFamily="18" charset="0"/>
              </a:rPr>
              <a:t> Step 6: Read Along to the Story</a:t>
            </a:r>
            <a:br>
              <a:rPr lang="en-US" sz="2400" b="1" dirty="0" smtClean="0">
                <a:latin typeface="Times New Roman" pitchFamily="18" charset="0"/>
                <a:cs typeface="Times New Roman" pitchFamily="18" charset="0"/>
              </a:rPr>
            </a:br>
            <a:r>
              <a:rPr lang="en-US" sz="2400" dirty="0" smtClean="0">
                <a:latin typeface="Times New Roman" pitchFamily="18" charset="0"/>
                <a:cs typeface="Times New Roman" pitchFamily="18" charset="0"/>
              </a:rPr>
              <a:t>The student reads along quietly while listening to a recording of the story on cassette or audio CD. </a:t>
            </a:r>
            <a:r>
              <a:rPr lang="en-US" sz="2400" dirty="0" err="1" smtClean="0">
                <a:latin typeface="Times New Roman" pitchFamily="18" charset="0"/>
                <a:cs typeface="Times New Roman" pitchFamily="18" charset="0"/>
              </a:rPr>
              <a:t>Subvocalizing</a:t>
            </a:r>
            <a:r>
              <a:rPr lang="en-US" sz="2400" dirty="0" smtClean="0">
                <a:latin typeface="Times New Roman" pitchFamily="18" charset="0"/>
                <a:cs typeface="Times New Roman" pitchFamily="18" charset="0"/>
              </a:rPr>
              <a:t> with the recording ensures that they actually read along and helps them learn proper pronunciation, expression, and phrasing. Students typically read along three times</a:t>
            </a:r>
          </a:p>
          <a:p>
            <a:endParaRPr lang="en-US" dirty="0" smtClean="0"/>
          </a:p>
          <a:p>
            <a:r>
              <a:rPr lang="en-US" dirty="0" smtClean="0"/>
              <a:t> </a:t>
            </a:r>
          </a:p>
          <a:p>
            <a:endParaRPr lang="en-US" dirty="0" smtClean="0"/>
          </a:p>
          <a:p>
            <a:endParaRPr lang="en-US" dirty="0"/>
          </a:p>
        </p:txBody>
      </p:sp>
    </p:spTree>
  </p:cSld>
  <p:clrMapOvr>
    <a:masterClrMapping/>
  </p:clrMapOvr>
  <p:transition>
    <p:random/>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00200" y="990600"/>
            <a:ext cx="7086600" cy="4832092"/>
          </a:xfrm>
          <a:prstGeom prst="rect">
            <a:avLst/>
          </a:prstGeom>
        </p:spPr>
        <p:txBody>
          <a:bodyPr wrap="square">
            <a:spAutoFit/>
          </a:bodyPr>
          <a:lstStyle/>
          <a:p>
            <a:r>
              <a:rPr lang="en-US" sz="2400" b="1" dirty="0" smtClean="0">
                <a:latin typeface="Times New Roman" pitchFamily="18" charset="0"/>
                <a:cs typeface="Times New Roman" pitchFamily="18" charset="0"/>
              </a:rPr>
              <a:t>Step 7: Practice Reading the Story</a:t>
            </a:r>
            <a:br>
              <a:rPr lang="en-US" sz="2400" b="1" dirty="0" smtClean="0">
                <a:latin typeface="Times New Roman" pitchFamily="18" charset="0"/>
                <a:cs typeface="Times New Roman" pitchFamily="18" charset="0"/>
              </a:rPr>
            </a:br>
            <a:r>
              <a:rPr lang="en-US" sz="2400" dirty="0" smtClean="0">
                <a:latin typeface="Times New Roman" pitchFamily="18" charset="0"/>
                <a:cs typeface="Times New Roman" pitchFamily="18" charset="0"/>
              </a:rPr>
              <a:t>The student practices reading the story without the audio tape several times until able to read at the predetermined goal rate. Students time each practice. </a:t>
            </a:r>
          </a:p>
          <a:p>
            <a:endParaRPr lang="en-US" sz="2400" b="1" dirty="0" smtClean="0">
              <a:latin typeface="Times New Roman" pitchFamily="18" charset="0"/>
              <a:cs typeface="Times New Roman" pitchFamily="18" charset="0"/>
            </a:endParaRPr>
          </a:p>
          <a:p>
            <a:r>
              <a:rPr lang="en-US" sz="2400" b="1" dirty="0" smtClean="0">
                <a:latin typeface="Times New Roman" pitchFamily="18" charset="0"/>
                <a:cs typeface="Times New Roman" pitchFamily="18" charset="0"/>
              </a:rPr>
              <a:t>Step 8: Answer the Questions</a:t>
            </a:r>
            <a:br>
              <a:rPr lang="en-US" sz="2400" b="1" dirty="0" smtClean="0">
                <a:latin typeface="Times New Roman" pitchFamily="18" charset="0"/>
                <a:cs typeface="Times New Roman" pitchFamily="18" charset="0"/>
              </a:rPr>
            </a:br>
            <a:r>
              <a:rPr lang="en-US" sz="2400" dirty="0" smtClean="0">
                <a:latin typeface="Times New Roman" pitchFamily="18" charset="0"/>
                <a:cs typeface="Times New Roman" pitchFamily="18" charset="0"/>
              </a:rPr>
              <a:t>The student answers the questions about the story. For most of the levels, the questions follow a specific pattern, which can help you detect when students have trouble with particular types of questions. </a:t>
            </a:r>
          </a:p>
          <a:p>
            <a:endParaRPr lang="en-US" dirty="0" smtClean="0"/>
          </a:p>
          <a:p>
            <a:endParaRPr lang="en-US" dirty="0" smtClean="0"/>
          </a:p>
          <a:p>
            <a:endParaRPr lang="en-US" dirty="0" smtClean="0"/>
          </a:p>
          <a:p>
            <a:endParaRPr lang="en-US" dirty="0"/>
          </a:p>
        </p:txBody>
      </p:sp>
    </p:spTree>
  </p:cSld>
  <p:clrMapOvr>
    <a:masterClrMapping/>
  </p:clrMapOvr>
  <p:transition>
    <p:random/>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47800" y="533400"/>
            <a:ext cx="6781800" cy="5309146"/>
          </a:xfrm>
          <a:prstGeom prst="rect">
            <a:avLst/>
          </a:prstGeom>
        </p:spPr>
        <p:txBody>
          <a:bodyPr wrap="square">
            <a:spAutoFit/>
          </a:bodyPr>
          <a:lstStyle/>
          <a:p>
            <a:r>
              <a:rPr lang="en-US" sz="2400" b="1" dirty="0" smtClean="0">
                <a:latin typeface="Times New Roman" pitchFamily="18" charset="0"/>
                <a:cs typeface="Times New Roman" pitchFamily="18" charset="0"/>
              </a:rPr>
              <a:t>Step 9: Pass Timing</a:t>
            </a:r>
            <a:br>
              <a:rPr lang="en-US" sz="2400" b="1" dirty="0" smtClean="0">
                <a:latin typeface="Times New Roman" pitchFamily="18" charset="0"/>
                <a:cs typeface="Times New Roman" pitchFamily="18" charset="0"/>
              </a:rPr>
            </a:br>
            <a:r>
              <a:rPr lang="en-US" sz="2400" dirty="0" smtClean="0">
                <a:latin typeface="Times New Roman" pitchFamily="18" charset="0"/>
                <a:cs typeface="Times New Roman" pitchFamily="18" charset="0"/>
              </a:rPr>
              <a:t>The teacher times the student read the story for one minute, subtracts the number of errors and determines if the student has reached the goal. To pass a story, the student must also make no more than three errors, read with good expression, and answer the comprehension questions correctly. </a:t>
            </a:r>
          </a:p>
          <a:p>
            <a:endParaRPr lang="en-US" sz="2400" b="1" dirty="0" smtClean="0">
              <a:latin typeface="Times New Roman" pitchFamily="18" charset="0"/>
              <a:cs typeface="Times New Roman" pitchFamily="18" charset="0"/>
            </a:endParaRPr>
          </a:p>
          <a:p>
            <a:r>
              <a:rPr lang="en-US" sz="2400" b="1" dirty="0" smtClean="0">
                <a:latin typeface="Times New Roman" pitchFamily="18" charset="0"/>
                <a:cs typeface="Times New Roman" pitchFamily="18" charset="0"/>
              </a:rPr>
              <a:t>Step 10: Graph the Pass Timing Score</a:t>
            </a:r>
            <a:br>
              <a:rPr lang="en-US" sz="2400" b="1" dirty="0" smtClean="0">
                <a:latin typeface="Times New Roman" pitchFamily="18" charset="0"/>
                <a:cs typeface="Times New Roman" pitchFamily="18" charset="0"/>
              </a:rPr>
            </a:br>
            <a:r>
              <a:rPr lang="en-US" sz="2400" dirty="0" smtClean="0">
                <a:latin typeface="Times New Roman" pitchFamily="18" charset="0"/>
                <a:cs typeface="Times New Roman" pitchFamily="18" charset="0"/>
              </a:rPr>
              <a:t>When students pass a story, they graph a red bar for their pass timing score (words correct per minute) above the blue bar for their cold timing score. </a:t>
            </a:r>
          </a:p>
          <a:p>
            <a:endParaRPr lang="en-US" dirty="0" smtClean="0"/>
          </a:p>
          <a:p>
            <a:endParaRPr lang="en-US" dirty="0" smtClean="0"/>
          </a:p>
          <a:p>
            <a:endParaRPr lang="en-US" dirty="0"/>
          </a:p>
        </p:txBody>
      </p:sp>
    </p:spTree>
  </p:cSld>
  <p:clrMapOvr>
    <a:masterClrMapping/>
  </p:clrMapOvr>
  <p:transition>
    <p:random/>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66800" y="762000"/>
            <a:ext cx="7239000" cy="5709255"/>
          </a:xfrm>
          <a:prstGeom prst="rect">
            <a:avLst/>
          </a:prstGeom>
        </p:spPr>
        <p:txBody>
          <a:bodyPr wrap="square">
            <a:spAutoFit/>
          </a:bodyPr>
          <a:lstStyle/>
          <a:p>
            <a:r>
              <a:rPr lang="en-US" sz="2000" b="1" dirty="0" smtClean="0">
                <a:latin typeface="Times New Roman" pitchFamily="18" charset="0"/>
                <a:cs typeface="Times New Roman" pitchFamily="18" charset="0"/>
              </a:rPr>
              <a:t>Step 11: Retell the Story (Sequenced Levels) or </a:t>
            </a:r>
            <a:br>
              <a:rPr lang="en-US" sz="2000" b="1" dirty="0" smtClean="0">
                <a:latin typeface="Times New Roman" pitchFamily="18" charset="0"/>
                <a:cs typeface="Times New Roman" pitchFamily="18" charset="0"/>
              </a:rPr>
            </a:br>
            <a:r>
              <a:rPr lang="en-US" sz="2000" b="1" dirty="0" smtClean="0">
                <a:latin typeface="Times New Roman" pitchFamily="18" charset="0"/>
                <a:cs typeface="Times New Roman" pitchFamily="18" charset="0"/>
              </a:rPr>
              <a:t>Practice/Pass the Word Lists (Phonics Levels)</a:t>
            </a:r>
            <a:br>
              <a:rPr lang="en-US" sz="2000" b="1"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In the sequenced levels, students retell information from the story, either writing a specific number of ideas from a story or writing for a specific amount of time. </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In the phonics levels, students time themselves as they practice reading word lists featuring specific sounds and letter patterns. The students then try to pass the word lists by reading them for their teacher.</a:t>
            </a:r>
          </a:p>
          <a:p>
            <a:endParaRPr lang="en-US" sz="2000" b="1" dirty="0" smtClean="0">
              <a:latin typeface="Times New Roman" pitchFamily="18" charset="0"/>
              <a:cs typeface="Times New Roman" pitchFamily="18" charset="0"/>
            </a:endParaRPr>
          </a:p>
          <a:p>
            <a:endParaRPr lang="en-US" sz="2000" b="1" dirty="0" smtClean="0">
              <a:latin typeface="Times New Roman" pitchFamily="18" charset="0"/>
              <a:cs typeface="Times New Roman" pitchFamily="18" charset="0"/>
            </a:endParaRPr>
          </a:p>
          <a:p>
            <a:r>
              <a:rPr lang="en-US" sz="2000" b="1" dirty="0" smtClean="0">
                <a:latin typeface="Times New Roman" pitchFamily="18" charset="0"/>
                <a:cs typeface="Times New Roman" pitchFamily="18" charset="0"/>
              </a:rPr>
              <a:t>Repeat: Begin a New Story</a:t>
            </a:r>
            <a:br>
              <a:rPr lang="en-US" sz="2000" b="1"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Once students pass a story, they repeat these steps with a new story.  </a:t>
            </a:r>
          </a:p>
          <a:p>
            <a:endParaRPr lang="en-US" dirty="0" smtClean="0"/>
          </a:p>
          <a:p>
            <a:endParaRPr lang="en-US" dirty="0" smtClean="0"/>
          </a:p>
          <a:p>
            <a:endParaRPr lang="en-US" dirty="0" smtClean="0"/>
          </a:p>
          <a:p>
            <a:endParaRPr lang="en-US" dirty="0" smtClean="0"/>
          </a:p>
          <a:p>
            <a:endParaRPr lang="en-US" dirty="0"/>
          </a:p>
        </p:txBody>
      </p:sp>
    </p:spTree>
  </p:cSld>
  <p:clrMapOvr>
    <a:masterClrMapping/>
  </p:clrMapOvr>
  <p:transition>
    <p:random/>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half" idx="2"/>
          </p:nvPr>
        </p:nvSpPr>
        <p:spPr>
          <a:xfrm>
            <a:off x="838200" y="5638800"/>
            <a:ext cx="7315200" cy="740905"/>
          </a:xfrm>
        </p:spPr>
        <p:txBody>
          <a:bodyPr>
            <a:normAutofit fontScale="92500" lnSpcReduction="20000"/>
          </a:bodyPr>
          <a:lstStyle/>
          <a:p>
            <a:r>
              <a:rPr lang="en-US" sz="1600" dirty="0" smtClean="0">
                <a:latin typeface="Times New Roman" pitchFamily="18" charset="0"/>
                <a:cs typeface="Times New Roman" pitchFamily="18" charset="0"/>
              </a:rPr>
              <a:t>© 2010 Read Naturally, Inc. All rights reserved. </a:t>
            </a:r>
          </a:p>
          <a:p>
            <a:r>
              <a:rPr lang="en-US" sz="1600" u="sng" dirty="0" smtClean="0">
                <a:latin typeface="Times New Roman" pitchFamily="18" charset="0"/>
                <a:cs typeface="Times New Roman" pitchFamily="18" charset="0"/>
                <a:hlinkClick r:id="rId3"/>
              </a:rPr>
              <a:t>Site Map</a:t>
            </a:r>
            <a:r>
              <a:rPr lang="en-US" sz="1600" dirty="0" smtClean="0">
                <a:latin typeface="Times New Roman" pitchFamily="18" charset="0"/>
                <a:cs typeface="Times New Roman" pitchFamily="18" charset="0"/>
              </a:rPr>
              <a:t> | </a:t>
            </a:r>
            <a:r>
              <a:rPr lang="en-US" sz="1600" u="sng" dirty="0" smtClean="0">
                <a:latin typeface="Times New Roman" pitchFamily="18" charset="0"/>
                <a:cs typeface="Times New Roman" pitchFamily="18" charset="0"/>
                <a:hlinkClick r:id="rId4"/>
              </a:rPr>
              <a:t>Legal Notices</a:t>
            </a:r>
            <a:r>
              <a:rPr lang="en-US" sz="1600" dirty="0" smtClean="0">
                <a:latin typeface="Times New Roman" pitchFamily="18" charset="0"/>
                <a:cs typeface="Times New Roman" pitchFamily="18" charset="0"/>
              </a:rPr>
              <a:t> | </a:t>
            </a:r>
            <a:r>
              <a:rPr lang="en-US" sz="1600" u="sng" dirty="0" smtClean="0">
                <a:latin typeface="Times New Roman" pitchFamily="18" charset="0"/>
                <a:cs typeface="Times New Roman" pitchFamily="18" charset="0"/>
                <a:hlinkClick r:id="rId5"/>
              </a:rPr>
              <a:t>Privacy Policy</a:t>
            </a:r>
            <a:r>
              <a:rPr lang="en-US" sz="1600" dirty="0" smtClean="0">
                <a:latin typeface="Times New Roman" pitchFamily="18" charset="0"/>
                <a:cs typeface="Times New Roman" pitchFamily="18" charset="0"/>
              </a:rPr>
              <a:t> | </a:t>
            </a:r>
            <a:r>
              <a:rPr lang="en-US" sz="1600" u="sng" dirty="0" smtClean="0">
                <a:latin typeface="Times New Roman" pitchFamily="18" charset="0"/>
                <a:cs typeface="Times New Roman" pitchFamily="18" charset="0"/>
                <a:hlinkClick r:id="rId6"/>
              </a:rPr>
              <a:t>References</a:t>
            </a:r>
            <a:endParaRPr lang="en-US" sz="1600" dirty="0" smtClean="0">
              <a:latin typeface="Times New Roman" pitchFamily="18" charset="0"/>
              <a:cs typeface="Times New Roman" pitchFamily="18" charset="0"/>
            </a:endParaRPr>
          </a:p>
          <a:p>
            <a:r>
              <a:rPr lang="en-US" sz="1600" u="sng" dirty="0" smtClean="0">
                <a:latin typeface="Times New Roman" pitchFamily="18" charset="0"/>
                <a:cs typeface="Times New Roman" pitchFamily="18" charset="0"/>
                <a:hlinkClick r:id="rId7"/>
              </a:rPr>
              <a:t>http://www.readnaturally.com/approach/default.htm</a:t>
            </a:r>
            <a:endParaRPr lang="en-US" sz="1600" dirty="0" smtClean="0">
              <a:latin typeface="Times New Roman" pitchFamily="18" charset="0"/>
              <a:cs typeface="Times New Roman" pitchFamily="18" charset="0"/>
            </a:endParaRPr>
          </a:p>
          <a:p>
            <a:endParaRPr lang="en-US" dirty="0"/>
          </a:p>
        </p:txBody>
      </p:sp>
      <p:sp>
        <p:nvSpPr>
          <p:cNvPr id="7" name="TextBox 6"/>
          <p:cNvSpPr txBox="1"/>
          <p:nvPr/>
        </p:nvSpPr>
        <p:spPr>
          <a:xfrm rot="21161989">
            <a:off x="815539" y="2845644"/>
            <a:ext cx="1888505" cy="646331"/>
          </a:xfrm>
          <a:prstGeom prst="rect">
            <a:avLst/>
          </a:prstGeom>
          <a:noFill/>
        </p:spPr>
        <p:txBody>
          <a:bodyPr wrap="square" rtlCol="0">
            <a:spAutoFit/>
          </a:bodyPr>
          <a:lstStyle/>
          <a:p>
            <a:r>
              <a:rPr lang="en-US" sz="3600" dirty="0" smtClean="0">
                <a:latin typeface="Amazone BT" pitchFamily="66" charset="0"/>
              </a:rPr>
              <a:t>The End</a:t>
            </a:r>
            <a:endParaRPr lang="en-US" sz="3600" dirty="0">
              <a:latin typeface="Amazone BT" pitchFamily="66" charset="0"/>
            </a:endParaRPr>
          </a:p>
        </p:txBody>
      </p:sp>
      <p:sp>
        <p:nvSpPr>
          <p:cNvPr id="44038" name="AutoShape 6" descr="data:image/jpg;base64,/9j/4AAQSkZJRgABAQAAAQABAAD/2wBDAAkGBwgHBgkIBwgKCgkLDRYPDQwMDRsUFRAWIB0iIiAdHx8kKDQsJCYxJx8fLT0tMTU3Ojo6Iys/RD84QzQ5Ojf/2wBDAQoKCg0MDRoPDxo3JR8lNzc3Nzc3Nzc3Nzc3Nzc3Nzc3Nzc3Nzc3Nzc3Nzc3Nzc3Nzc3Nzc3Nzc3Nzc3Nzc3Nzf/wAARCACvANQDASIAAhEBAxEB/8QAGwAAAQUBAQAAAAAAAAAAAAAABQADBAYHAQL/xABMEAACAQMCBAMEBQcICAUFAAABAgMABBEFIQYSMUETUWEHInGBFBYyUpEjM5OxwdHSQlRVYqGy4vAVFyZEU3KS4SVDdIKiRWNkc8L/xAAaAQACAwEBAAAAAAAAAAAAAAACAwABBAUG/8QAKxEAAgIBBAIBAgYDAQAAAAAAAAECAxEEEiExE0FRBSIUIzJxocEGUmGR/9oADAMBAAIRAxEAPwDca5kUj0oNrF9e206pa+DgoCfEUnufIihb28stLIZzSFVQavrHNuLPH/I38VOpq+pn7Qtfkh/fQeWJbjgs9Kq+urXmPeEGfRT++o93xJNaLzSCHHwP76nliVgtFKqVp/GhvJCgWHA74P76KPr7xxtI4iVVGSWBAA/GrViZRYKVUzT+O7LUJJIrW6tpHjOGAB/Eb7/Kjq31w6hkaLH/ACn99EpZKbSC1KhX0u7+9D/0H99elu7nu0X/AEn99HgrcFKVDfpk/wD9r8D++mnvrofZ8L/pP76mCbkFqVV+XUdUBPIbXHqh/ipmLWNSy3i/RiBv7qEf/wBVTwTcWau1lOoe0XWrW8khW3scKdsxsT/eqL/rN13+b6f+if8AjoPIhii2bBXKx/8A1m69/N9P/RP/AB10e0zXv5vYfon/AI6p2RJsZr9KskX2ka83+72H6J/46fT2h64RvBY/om/iqvLEvYzVKVZcPaBrR6w2X6Nv4q63tA1kDJhsv0bfxVPNEnjkahSFZLJ7SNbXPLDYbD/hP/FWqQzLIMhs0UZqXRUouPY/SrmaVGCKqvxIha/UhyMRj9Zq0VWeImxfLtn8mP1mgn0WgC0cnN+eYCnkRiPzrGutg74NdV8fyaUHkXhvv+UbpVA4zvZhei08VgGGwzWg8+3TtVC43W0gcXtwyhwDyjO5xR1xUpcgyeEV7SdUOnTP7+y9c0M4n4ovdVdYVmkW0TIEfPjnPm3n8O1CLm8a4Z/o6gljkjPSoDPynlkCdei9DT9kUwFyENJtby9uOWx5g6DJZWxyD/JrbuF9XksbW3sNQkkluAWjdnwhVg2MMCdv21i/DOu22ky3KXlmt1BOoDKe2D0+B6UZk4ytmkZRFccobmjc4yDnod9wO29VjOTNbO1foT/o3r6RvucHyPal9JAP26ofB/GUXEFy1otvOsyIZCx3BUDJJI6fOrWk8DuEDbnzrP8Ach6CX0oferhuQerCo/hLXPDWpuZMDzTBgcNUUNy85Y7EV7Ma01dqq20jDbAqZIZprg59VlKAnfG1RGt5FHvIR8aly6pHDdOfDJYMd6Y1DVpL0gCPlFRxikNjKTGlAr2oAPSo6SZp5TmldjSZFg4GKkBR6VDibBqR4lLYSHSeUbVGnkrryZqPKaiQYy5ySc9RWwcNX7zgZJPpWOtuK1ThDoPlWij2Jt9F8XdRSri/ZFKtAk7VR4pu1t9SQMesY/Wat9Zx7QZxHrUSn+bqf/k1ZdXOUK8xG0x3ywx6K8hfYMMntT+3kKpP00xurJsQe1W+zkM0KM2xIHyzSaLvIuexltTgROJNZi0LR59QliaUR4ARdskkAb9hk1hnEGuXWs6lNeGQAMdoh/IXyGauPtQ4niuWbRrKR/yL5uCfsueygenWs/tYmmIMh9wncjuPSt9ceDM2LmjUCLJLswJCbD4Zq/WvsxuXRkN2EuvDbkgSPPM2AY9zjYgnPkfOqBOXDcqxImf5Xf51a9O4y1bS9IgsbZIOWPLc8iDmB7HbHYDrnJ+FDerHH8vsix7Hdb4GudM0Gzv2iknklg8W6jEfIYBjfcZzjO+RnvVTFmJwfozhj9xjg/LzrQofaLHcaXb22tWcl5IARKFm5A2Dt2xuNvxrOJRyuSg5Rk4APTfz70rSyueVasMth7hfiDUeGLuSSzWMGVPDngnjDpKvkR5UWm491WfUmuMRQWvuqlpEoCRIoGAu21Vq1kE8XhzZDZ91/wBlemtWD+7g1qwn2RxNMg9ockkactk8jkdE3zTp4+uh10e6x/8ArNU/hwNYXcV4wGYjllY4yp61scQs5o1lRU5WGV+BoHGKFSyuimfX+fBzpF3+jp604xk1DMMlhPCGGMuuKt5gtiPzSGoOp20Zt/yKKrelKsdaXBcMt8lIvdDmlkeZMcp36UKeykR8HBxV2Hj+E0ZG2KEzaY7MST3rHK1JG2Cj0wJb2ErnY1LmsHtkDP0NGLWzMPWpd1Y/TkVVkAwKbCcJRyDNxRVFpwE0ZHD5HWUGutoXKvMZBgeZqP8AYFWR+SHp1kbxsc2BRB+HgVJ8Q15s41gfw4p1Lt5VIvZLi1hMkswVfjSHP7sMcmn0Bb3SRb/ZkzWgcIdBWa3GriST86D/AO6tK4Q6D13rTpnLLyDqIOKWUXtelKkvSlWsynT0rMfaOvNxBEAf92T+89afWb+0BoV1tGlP+7Ltj+s9ZdWs1YHad4nwUqeIxyqQQQDnrUDX+OES3msLOJ3bwyqzA4AbHapFzcq90I1B5TVFtIrdL+Se8jkuLOFy06o2OpPKPPc+VK0FaabwO1M3HBO0Lh251m4abUOaCEIXMmBzucHHLnsSMZ6DNd4i0RuHEjha4WUumS8anAJ7A9D8u4p7U+IWuJZPCDyxFVCBn+wmAADt6DHwqu3d/LfsouWbkTog7HufTpXZcIQWc8/BzFKyUuVwNBQssYJZ2JBbfqa9eHmTnZwB2psTYb8jGRnpnevRickGciMAZx3NJT9jxyMrvkZGdmrknKTnrvTSsynbpUqJCWHMfwGameCJEuKCMRhiBv0Od6LW1uH2JyMdicZ9aYtI1IaNQyjGd+nyoxZWjRHGcpjakuZojBsl6ZEFAyARjpnOKJSTXEKhI53VOwz09KZt1UfZGKNaVZxahBcFznwwMEee9I1EHbXiL5DTVUsyCnDtyZbTEr5YbbneijgMpxvVDg0q4v7iSO2vZLdomx7tM6y+v8P2hne/WeIdQRvWeFE5QyJu2qzCLbKMOaaIz0qgW/G1+6hnRSp8qMaNxPJqWo2lj4GGnmWPIPmRS3pp+itwba4UTcklSoXhG+as1xwZZTOH8adGHkwP6xTLcGKo/JXjY/rID+oilqGog+EOfhkuWBCkTjOcVDvLSOaMqJmX1BqwScI3gH5O5iPxDD99Q7jhLVACAI3PkJP31fkv9opU0/7AWzsbazPOrZbzJqR4sV47ROodcbinJOGdWDcptpMkbBWB/bUG2V7Sbw12lzykP2rRTpbrXu4/9LxXDp8nmbQ9Pc72pU+gq28H9PXaoCwSLFmS6t+b7qEkn0qfwh2rZCqdedwu252dsva9KVJelKmCT0elZl7R4PG1xWAZiLVcBR/WetMNZn7S9TfStWW4ReYLbJ7o7+89JujujgKEnF5RQooB9MUsCCOxFU26CwapqEIgfwy7KVzjvt+GT+Nappuu6bq8KvcwBDjJYjBrK+Jpo/rBfS21wZYWmYxE7Ej1Hnn9VDpIOptMK61W44Bcj9RKrHHQCiHDPDup8S6mLHSrYvIfedmOFiXzY9h+uhpLRcpZcytueZc4rTvZJx5pXDlvNp+sSSRG5ugwnEQKxjkxlj1xkdMHGc+da5Cy0z+ybTNM4PuoI0W61ox80d3KxULJ1CqOgXtvv5+mFSgg/lyOYnZebJNafx/7U5NYaXTuHna3sBlZLkjDzY68oP2V/tPfFZnAElmVYUdmJxlz0qkRdhL6GnIrMMAKD0607awxqQzMABRq0i+mWPgFlZkUJzKO+OpocmnyxXjrJjlx3FIUzY6sYDGl2aSAOBnH2c9KL+H4cQI6AYpmwRYIEVcdO1eNUmmhtzInvIvX0pMm3Lg0KKSGr1roxs8EiwKB1Ye8fKimhahd2dkI+Xm592bHU9KFafJHqTLAkMxUOOaXbk/HvVss5BbwCMwqeTK1dkJTjhPBmlZGLzjJF4clZtWl5sAvvXr2jpnh+U+Qod9Ma01bxkAGTgivfE94+o6XJE2AMdamn/Rh+hOoX5ikvZmlrIqwKCdxVk4InReKdLce8Vm5gB5gHH6qrjJEiYyCRRfgUOeLtN+j4LrLkZ6ZwcZpiXJGlg3u11ae4aBVQZkXPIc7bkfso00jJbxyk7kZwegoPbyzW6yyyIWIXnbLbs3QnzA61Njna40eKZ1KllJK+RGe9TUtxrbj2JiQ5eJIVnSBOfxn3RWAXm8uvwNSYriWeLnc8uSdg2c71WNW8GERX7RACGTMjsuXbbGF/wC3lVo0+2nmtkZDGisWIJyc+8e1YbKbJRTTbZqtrhGPA3cSTQ2l1JbLzzpEWReu/oKGi0lmhjeSOGRmUEsyjJJ71ZYLIrkmdicY91QBQllk52wwxnbNb9JmiG2S5MmGpZBq6dKMi3t4lLnfFeeESTjNGIzInRgPWhHCPb5VonbvCzkvS9KVJelKgIdrJfatKsmvR2TLkSWikE/8z1rRrHva/HcLr0NxAMotogPp7z0m54jkOGM8lV0GJQstrIOmRv5VVOK9PtbXV2W1B5iviSRg9z5VaNNnEpS6Ue99mUVVuLWSTV7hxKHBIxk4xt0pkHl5AfYG5PygdoymCAcnOf8AO/4VyUZUMIxHHn3c5y3xohpyO2maj4kPPbBVbn3wsgIC7+ZBYfOoOEllVIQ3iseUBuxpvfBQwpxs+cd6mW7SCeNhyJGjAgHvUi50t4pCvu8wXmjAO7jzqGqsZlUgvKxCog33/bVJdoZKMoSwy+LbtFcLJbxLDb8g5sDALDtnJB6/gaRYS753JzQG1kuI7NI5ZZSpH5tj0IqZDJ7o5m28qzNJM3Rk5IMx3HKQmPnU5LpUQqArAjBBoF4wOOU7CuG55mwKW/8Agx9BZbqOOVUTw4E3I7AbelOPfT3UCSW/M2CRz8pXmHnvQmKcHPNgj16USt5pbaNRyOy+f+elVKagssS4b1tSIt1JMU5mHLJnvQ6c3c0ZWSRuU9hRi5k8VvEO3oah3N6ixFVQZHfFKptimy7am0ioy2zJIy77GrP7MrUvxdbswJWJHc5HpQiVw7lmXJPerx7KYBLql1KRjkgwD5AmneTngTOGI8miy6pbwnmyXWQAc+M5I7HzHlRO2mWfREkiRlDK/KrdR1ofPpPjR+CXRVc5JXqCPLNELO2+iaalvzFvDLDJGP8APWnanHiMieHkgnS7q6VGETrnqZSFGNvif7KsFoBBbJEzB2Ub8gJHU+lenUGGM9wo3wNtq8AFhncDzb/v+6mVxSQdlspcEiOQOrEZAHnQUEUYjx4TsDvg5HkcUEU5G9KteGCj1tkUH4R6D5UW7j40J4Q6D5VdT7IXtelKkvSlTSHTWQe16SQ63HGjhUa0Qn1956181kPtaiD66hPazXb/ANz0m5Nx4GVNKXJS+HYovEnR39zlyT1xVa4ps1gvHnDBlm94KRupq2TQf6K0YyBBzuR4h7knoPwqt3xMsRMo5nk3cn9VDRmPYViTeUQ9H10WWmXun3Vus0NwpOM45W7UHhbwZFeL7QII9KLx6RHPAXicg53XGcDudh5fsqVb6GTcxlYZI42OEM2csQe426106NNZZiSMd1sa+JBWMySTIyxxsT/5bpzKfTH+fQ0H1GCNtXQaRDLDKxCugl5gJM/yG2IGcddwe9Wywt3trhEvV5GIyj42PzonPp1u/KXjRzn7bKDseuO1dazRVy59nNf1eSxCfKXv3+xSrq3uLcvBdI8U6bOkgIYN3yDQs3TRPytt8a0a9eOWBbbU7YX1rGMKyy8s8I7cjnqvkrbeoqtatwnNJA1/o8i6pYJ70hQFZoR1/KR9R8RketcC+iVc2pHer1EZwUodMCxXp3xvmn4LjO4J+VRrCxR1HiRhkY7OjYZT5GrJoPCsWoNcKb6WAxFTjww3Mp6YOR5etJdeFuNcoTjX5H0QdPlUTgtbrMM7B8Y/XVoi07UZvyomiVXOeXy9KEXiWun3n0UI7qmwY9T61NhknkhzbM+B0BrDOxTfK4A2yxmLHr2B7dgkhUk7ZFC9V0xbe0MyTByd8Zp6Y3EmRPs56VCu9JuY4+eSbIPRQaCiMW3gK2TUVl8gKRGK5Bx8a0P2TTQWtvdC4uEFxcTJHCvUsAO3zNU6GwwwVySGO4FXbQGsNNexl8WIL4qiU8wygzsfgMHPxrUk8CpLcuzTplORkHB67ZAx6YIr3AVNqeXAwTt+FDBr+k30uLS8W5dR7whQty/PH7aI2zCS151YMpPukfCm3NeMyOLXYX25VBflwB3x2prCByQeY+o/aa9SA5+VeQBgknGPTrTU+CmPOT9HkJAHunp8KAqdhRt8C1kx05SaBA7Cs17+5FnvuKFcI0TB3HxoZwjRUPshel6UqS9KVaCHqso9qS82ur/6Rf7z1q9Zf7R5oF4iijlJUm1TfG32noJ9EKbxFJ48FojMpBiWSMIdmOMYI7HaqU7l28Ik5zhS36qu2s6fcSwKIWV0tkaSPHXlJBbB74O/zNUi+UxsJW+y/f1pccj4PKCPD1tLNqMdswKhn9891xuf7K0V7ONjGxjzyfZz2qm8BSG4nuJpRloY1TPmSe/yFXuN8+npXe0EcV7vk819Wuzbs+CBNEHBBAOfvDOKG8strIY4wDEx/Nt0PwParBIu+B+qol3CHQNjeulGRx0+QVE8WWRshVU+62zJn9YptLe3s+S5s7yTT7xSTHcIx8Mg9ebG6b9SMr5jvU24sRLyzwkCZDkqRsR5Gh/IQzC3Y4B96NsAr8qwa6vc84Pc/wCO+DVaSWnk/uTyO3k1jcTcmv2AsbyccyX9mitHc/1ig91/ihz5im9Ku4rPVBHHcieIsYy6qygjsQCMjt186jM8toPBsZEUXBybOZBJDM3f8mds+owfXpVxeTTdR4Qe6traEPY4UNyDK8pHTHYg7YrkenFm2m6ymT09vKfGCpwRRza3I0w5hzVaI44FjAjjUbeVA9MiZJ55JY/tNlTR2OQcgyK59aSXJg1Evuwiv66ojmXlGDQO/wBU5EKMckbYovxPciGTm25sYAqnSRPO6ogJYnY1VcWm2a2lKKyTLd55/eUHJO2OtS3t53HJ4ZjGMEsd/kKn6PpUlsgaWT3z5dqMQWaDsPnT84CUQZpM1zpwIWYpzryOSNsdvn60eOsXNrCsiazIgjUYiGCp9MdN6GX9ii4bwy3qO1C3s7J8pJIYj2GcYPnipLkF46kjcNA1WPXdNjvIgVJ92RfJh1/WDRPEcalnJwBk5qqey82/1cZIXLyJO/iHtnbGPTGPwNWO+Cs2Mtz+GwA7dRTo5a5McsZ4H5mU2crqQQEbp8Kr3NR2593Tpjj+S1V7NZNS/uSIhwNuPjUHhHtUoZyKi8IdqvTey2XpelKkvSlWso7WP+1u5WLia3QnBNoh/wDk9bB2rDvbYv8AtVbN/wDhJ/feqZaB9hqEkHKU5JArcwV+nkR8CCQfjQfULW0uLxlijkiglTdGGTFN237gkf2+lN6fdchCMfcPUGjNo8UUviTRLMrRsjIf5Skf3l6r6j1q4pNYLztHODLBrCxkd1IklkLYPpsP21ZU2BI6Dv51Cg5be1R5SAyqAwX16mprYCDlGB1r0VENlUYnkNdYrL5NfJ6Q5OT0pXC8ycoHwryTyRCuSyEHYE7dqZ7MqIIZopSGOR1zTGo26XIWRHaKdPsSr1A8iO4qVMYwMSsAM1EeSE7Cbbtnp+NG4qSwx1Vs6pqcHhof0GC5e+jtre8e1e5BjM0BIMZIyCPLcdPLavcGoNbak2iXl1dyqsD2kwuIliVHcnlZQGJI+z7x7YodLd3dgVubBgtxGwePm+yxG+PnuPnRjXVtuIdOsuJYJoLJ4fyd4JomlUYIIBVRk77Z8j6VxddS65Jx6PW0/UJ62Ksn+qPD/pjWmXMM9vEjMBJygMPXFF/CVYS+3IoyW7AU1YafaaxookiZPHTPLMihc+8ccy9sjGx3GfSqbxDqd9ZpNpLOyljyyqTuB5f57fGuO4OMh0oqyTcQRq17/pPUZJYxiPm5Y19POi+jaWsZErgFvM1A0Cy8WcswyqVa41VFCqNqtrBtikkkcKAsB5VLjVVA2FCry58BGK7kb0Ph1m9ujy28Zx05lQnFAw+F2WDUCRbYABJ3O+KrpvVhZxc2xaMHHMEyMevlU1bPVLvAkVyvYkcv+fwpy60LUkeL6MwlMgzIvTk67EnYjFFuwuRLktxY/ZVJy6lOkC8lrLATgdmDD9hrSXKKQz8uexJqq8HaeujaZ4SnMsjl5GHn0wPQYo6W3yTRxlwZbGnLg9386tZOkYJLDGCMbUEETd6LSHK4qKY8dKRYtzyURgm4ofwgelGOTBFB+Ee3yplCxkjL2vSlSXpSrSUdPSsQ9tQ/2rt//Qp/fetvNYz7VrQ6jx5Z2gk8MNYKxbGSAGkJwO5qmXHszr7IBoxorie4jiO++49Buaeg4YuL3UjYWdzGCIvFBuFaM8gYqSRgkYwT6jB9KPcPcI3dn4l3d3FqIoyVkPM2UbHvKRy9QxCntnpR0LM1kuazFv4TG9Xm/JovUtvRKOUPDGSQKb1DQLs6lBDdzQxGUPuuX5Aq5Odvl8QfKiNnoN1HaDxZYQqEhmw/LgAnI93cbfGvSSuqUUsnj5aeztohFmd2XooOcV3mRRg7fGiSaNPhgssTPzKrYLDBblwNx/WH4GuQ6HLKUHix+Gx+3yv5gdMf1qDz1/IC09j9AllVz78Yf1VhTZijXf6Nn1Io4uhM3KRcxsuVGWVl+0FwBt/WH40N1rTbgwQW0MiA3MqRYQnbmAIycYxuu4q1fB8JhLT2J9Ae71TTbUGKaaBSftJkYopwhqelzJqOmoedbqMyiKQAq2AcgDvsenxoc/Bsd0gWIQPzthWcOuRlQW3XbBYbHc7kDag8mh3HD93ZX1pcWrgT5Xw2ff3UYKeZRsVcH50jU7LYOCeWdbQQ8U+crJZ+FtTuYNXudNuooIgX8FY7eARojKdsAeYz13qk60jPxHqj+d3J1+Jq0atc2EPEEd/byXpvLopMiM8aQoB9oYzzM2UbPkTVbvpFm1a5ZDnxrmRunbmJrgTTSwz0NMUuUHdEgEFqDgAtvUq4mIHXlIpi2cLCoHbvQvWb4JFIQ+46UuRpjxywpwdaw8Qa9cx3Kl7S0jBZc7SOx2B9BvWlQafbQqFhhRVAwAFwBVZ9mmkmy00zTAeLPEjNjrk5bf5EVdOWlSMc55ZHEEf3F/Cl4Ck/ZFSOWu8oFD2LPUKhRgLinqbTHaveaauijjU2acb414NDIh4A94fEUB4Q6CrB3Hxqv8IdBTKvZC9r0pUl6UqcQ6elZv7RODJtb1eHVYtSNs0ECxhREWOQzHIPMPvdK0mot3brcKVIzntUIYDccNXsNwzf6RkeRgVaTlPMw9TmpcVlexR+GbqV1IPMrZwxJySd9ySM5rV5uH4nfJUV4+rkP3RRQm4PKGRslFNL2ZiYr0sxa4mbmO+WO/Xrv6mptvdXscPhytI4yekhxv6GtB+rkP3RS+rkP3RWh6y1+zA9FS/RRPp9z4Zj5DyswZsHckDA3x2ryb69bOXmBLc35w9fOr79XIfuil9XIfuiq/FWFfgKPj+TPTdXxH5yTI6ZY7dMfq/sFckuL6dbeO6d3hhIHKvukrttkb9huc1of1ch+6KX1ch+6Kj1VgUdHTHpfyZzfRm4Z2t5L+Iu3OfEuPE94dD0G9P6C0OmSrNdWb3skZJiMkm0ZIAyBgjmwAM9gKv31ch+6K79XIfuihepscduRi09cXlIovE+o3etFRaRrYRtGUnCIrvKPLnIBA9B1qswaDLHMZXk52P9TGP7a2D6uQ/dFL6uQ/dFIfJojJx6Mx+jS+GFCj4nc0LuuH5bqZWlmPhhgWUJ1Gdx1rYfq5D90V36uQ/dFC4pheWRV9O4hayEwFhkSSc4CyYCjAAXp2AqZ9b2/o0/pv8ADRz6uQ/dFL6uQ/dFV44iwH9b2/o0/pv8NL63v/Rh/Tf4aOfVyH7opfVyH7oqeOJAIOMXH/0xv0/+Gl9cX/oxv0/+Gjf1ch+6KX1ch+6KvYiAT64v/Rrfp/8ADXDxg/8ARp/Tf4aOfVyH7opfVyH7oqtiIA14uckf+HN1/wCN/wBql8JxuvLzDG2+1ERw5CP5Iorp+mrbDIAq1FLogSX7IpV3FKiIf//Z"/>
          <p:cNvSpPr>
            <a:spLocks noChangeAspect="1" noChangeArrowheads="1"/>
          </p:cNvSpPr>
          <p:nvPr/>
        </p:nvSpPr>
        <p:spPr bwMode="auto">
          <a:xfrm>
            <a:off x="155575" y="-928688"/>
            <a:ext cx="2352675" cy="19431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44040" name="Picture 8" descr="http://www.harrycutting.com/graphics/photos/education/african-american-girl-reading-IC5026-64.jpg"/>
          <p:cNvPicPr>
            <a:picLocks noChangeAspect="1" noChangeArrowheads="1"/>
          </p:cNvPicPr>
          <p:nvPr/>
        </p:nvPicPr>
        <p:blipFill>
          <a:blip r:embed="rId8" cstate="print"/>
          <a:srcRect/>
          <a:stretch>
            <a:fillRect/>
          </a:stretch>
        </p:blipFill>
        <p:spPr bwMode="auto">
          <a:xfrm rot="21129206">
            <a:off x="3495932" y="1472967"/>
            <a:ext cx="2758109" cy="2286000"/>
          </a:xfrm>
          <a:prstGeom prst="rect">
            <a:avLst/>
          </a:prstGeom>
          <a:noFill/>
        </p:spPr>
      </p:pic>
      <p:pic>
        <p:nvPicPr>
          <p:cNvPr id="44036" name="Picture 4" descr="http://www.migdale.com/db/1506/MIGDALE1506047.jpg"/>
          <p:cNvPicPr>
            <a:picLocks noGrp="1" noChangeAspect="1" noChangeArrowheads="1"/>
          </p:cNvPicPr>
          <p:nvPr>
            <p:ph type="pic" idx="1"/>
          </p:nvPr>
        </p:nvPicPr>
        <p:blipFill>
          <a:blip r:embed="rId9" cstate="print"/>
          <a:srcRect l="10837" r="10837"/>
          <a:stretch>
            <a:fillRect/>
          </a:stretch>
        </p:blipFill>
        <p:spPr bwMode="auto">
          <a:xfrm rot="1058416">
            <a:off x="5522632" y="2734580"/>
            <a:ext cx="2268637" cy="2099855"/>
          </a:xfrm>
          <a:prstGeom prst="rect">
            <a:avLst/>
          </a:prstGeom>
          <a:noFill/>
        </p:spPr>
      </p:pic>
    </p:spTree>
  </p:cSld>
  <p:clrMapOvr>
    <a:masterClrMapping/>
  </p:clrMapOvr>
  <p:transition>
    <p:random/>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Diagram 9"/>
          <p:cNvGraphicFramePr/>
          <p:nvPr/>
        </p:nvGraphicFramePr>
        <p:xfrm>
          <a:off x="685800" y="533400"/>
          <a:ext cx="8001000" cy="5638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random/>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p:cNvGraphicFramePr/>
          <p:nvPr/>
        </p:nvGraphicFramePr>
        <p:xfrm>
          <a:off x="1219200" y="1752600"/>
          <a:ext cx="7315200" cy="4572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Rounded Rectangle 3"/>
          <p:cNvSpPr/>
          <p:nvPr/>
        </p:nvSpPr>
        <p:spPr>
          <a:xfrm>
            <a:off x="1600200" y="762000"/>
            <a:ext cx="6248400" cy="91440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smtClean="0">
                <a:latin typeface="Broach" pitchFamily="2" charset="0"/>
              </a:rPr>
              <a:t>Elements of the Read Naturally Strategy</a:t>
            </a:r>
            <a:endParaRPr lang="en-US" dirty="0">
              <a:latin typeface="Broach" pitchFamily="2" charset="0"/>
            </a:endParaRPr>
          </a:p>
        </p:txBody>
      </p:sp>
    </p:spTree>
  </p:cSld>
  <p:clrMapOvr>
    <a:masterClrMapping/>
  </p:clrMapOvr>
  <p:transition>
    <p:random/>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
          <p:cNvSpPr>
            <a:spLocks noChangeArrowheads="1"/>
          </p:cNvSpPr>
          <p:nvPr/>
        </p:nvSpPr>
        <p:spPr bwMode="auto">
          <a:xfrm>
            <a:off x="1143000" y="1447800"/>
            <a:ext cx="7162800" cy="378565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rgbClr val="444444"/>
              </a:solidFill>
              <a:effectLst/>
              <a:latin typeface="American Classic" pitchFamily="18" charset="0"/>
              <a:ea typeface="Times New Roman" pitchFamily="18" charset="0"/>
              <a:cs typeface="Times New Roman" pitchFamily="18" charset="0"/>
            </a:endParaRPr>
          </a:p>
          <a:p>
            <a:pPr marL="0" marR="0" lvl="0" indent="0" defTabSz="914400" rtl="0" eaLnBrk="1" fontAlgn="base" latinLnBrk="0" hangingPunct="1">
              <a:lnSpc>
                <a:spcPct val="100000"/>
              </a:lnSpc>
              <a:spcBef>
                <a:spcPct val="0"/>
              </a:spcBef>
              <a:spcAft>
                <a:spcPct val="0"/>
              </a:spcAft>
              <a:buClrTx/>
              <a:buSzTx/>
              <a:buFont typeface="Arial" pitchFamily="34" charset="0"/>
              <a:buChar char="•"/>
              <a:tabLst/>
            </a:pPr>
            <a:r>
              <a:rPr kumimoji="0" lang="en-US" sz="2000" b="0" i="0" u="none" strike="noStrike" cap="none" normalizeH="0" baseline="0" dirty="0" smtClean="0">
                <a:ln>
                  <a:noFill/>
                </a:ln>
                <a:effectLst/>
                <a:latin typeface="American Classic" pitchFamily="18" charset="0"/>
                <a:ea typeface="Times New Roman" pitchFamily="18" charset="0"/>
                <a:cs typeface="Times New Roman" pitchFamily="18" charset="0"/>
              </a:rPr>
              <a:t>Teacher modeling</a:t>
            </a:r>
          </a:p>
          <a:p>
            <a:pPr marL="0" marR="0" lvl="0" indent="0" defTabSz="914400" rtl="0" eaLnBrk="1" fontAlgn="base" latinLnBrk="0" hangingPunct="1">
              <a:lnSpc>
                <a:spcPct val="100000"/>
              </a:lnSpc>
              <a:spcBef>
                <a:spcPct val="0"/>
              </a:spcBef>
              <a:spcAft>
                <a:spcPct val="0"/>
              </a:spcAft>
              <a:buClrTx/>
              <a:buSzTx/>
              <a:buFont typeface="Arial" pitchFamily="34" charset="0"/>
              <a:buChar char="•"/>
              <a:tabLst/>
            </a:pPr>
            <a:endParaRPr kumimoji="0" lang="en-US" sz="2000" b="0" i="0" u="none" strike="noStrike" cap="none" normalizeH="0" baseline="0" dirty="0" smtClean="0">
              <a:ln>
                <a:noFill/>
              </a:ln>
              <a:effectLst/>
              <a:latin typeface="American Classic" pitchFamily="18" charset="0"/>
              <a:ea typeface="Times New Roman" pitchFamily="18" charset="0"/>
              <a:cs typeface="Times New Roman" pitchFamily="18" charset="0"/>
            </a:endParaRPr>
          </a:p>
          <a:p>
            <a:pPr marL="0" marR="0" lvl="0" indent="0" defTabSz="914400" rtl="0" eaLnBrk="1" fontAlgn="base" latinLnBrk="0" hangingPunct="1">
              <a:lnSpc>
                <a:spcPct val="100000"/>
              </a:lnSpc>
              <a:spcBef>
                <a:spcPct val="0"/>
              </a:spcBef>
              <a:spcAft>
                <a:spcPct val="0"/>
              </a:spcAft>
              <a:buClrTx/>
              <a:buSzTx/>
              <a:buFont typeface="Arial" pitchFamily="34" charset="0"/>
              <a:buChar char="•"/>
              <a:tabLst/>
            </a:pPr>
            <a:r>
              <a:rPr kumimoji="0" lang="en-US" sz="2000" b="0" i="0" u="none" strike="noStrike" cap="none" normalizeH="0" baseline="0" dirty="0" smtClean="0">
                <a:ln>
                  <a:noFill/>
                </a:ln>
                <a:effectLst/>
                <a:latin typeface="American Classic" pitchFamily="18" charset="0"/>
                <a:ea typeface="Times New Roman" pitchFamily="18" charset="0"/>
                <a:cs typeface="Times New Roman" pitchFamily="18" charset="0"/>
              </a:rPr>
              <a:t> Repeated reading </a:t>
            </a:r>
          </a:p>
          <a:p>
            <a:pPr marL="0" marR="0" lvl="0" indent="0" defTabSz="914400" rtl="0" eaLnBrk="1" fontAlgn="base" latinLnBrk="0" hangingPunct="1">
              <a:lnSpc>
                <a:spcPct val="100000"/>
              </a:lnSpc>
              <a:spcBef>
                <a:spcPct val="0"/>
              </a:spcBef>
              <a:spcAft>
                <a:spcPct val="0"/>
              </a:spcAft>
              <a:buClrTx/>
              <a:buSzTx/>
              <a:buFont typeface="Arial" pitchFamily="34" charset="0"/>
              <a:buChar char="•"/>
              <a:tabLst/>
            </a:pPr>
            <a:endParaRPr kumimoji="0" lang="en-US" sz="2000" b="0" i="0" u="none" strike="noStrike" cap="none" normalizeH="0" baseline="0" dirty="0" smtClean="0">
              <a:ln>
                <a:noFill/>
              </a:ln>
              <a:effectLst/>
              <a:latin typeface="American Classic" pitchFamily="18" charset="0"/>
              <a:ea typeface="Times New Roman" pitchFamily="18" charset="0"/>
              <a:cs typeface="Times New Roman" pitchFamily="18" charset="0"/>
            </a:endParaRPr>
          </a:p>
          <a:p>
            <a:pPr marL="0" marR="0" lvl="0" indent="0" defTabSz="914400" rtl="0" eaLnBrk="1" fontAlgn="base" latinLnBrk="0" hangingPunct="1">
              <a:lnSpc>
                <a:spcPct val="100000"/>
              </a:lnSpc>
              <a:spcBef>
                <a:spcPct val="0"/>
              </a:spcBef>
              <a:spcAft>
                <a:spcPct val="0"/>
              </a:spcAft>
              <a:buClrTx/>
              <a:buSzTx/>
              <a:buFont typeface="Arial" pitchFamily="34" charset="0"/>
              <a:buChar char="•"/>
              <a:tabLst/>
            </a:pPr>
            <a:r>
              <a:rPr kumimoji="0" lang="en-US" sz="2000" b="0" i="0" u="none" strike="noStrike" cap="none" normalizeH="0" baseline="0" dirty="0" smtClean="0">
                <a:ln>
                  <a:noFill/>
                </a:ln>
                <a:effectLst/>
                <a:latin typeface="American Classic" pitchFamily="18" charset="0"/>
                <a:ea typeface="Times New Roman" pitchFamily="18" charset="0"/>
                <a:cs typeface="Times New Roman" pitchFamily="18" charset="0"/>
              </a:rPr>
              <a:t>Progress monitoring</a:t>
            </a:r>
          </a:p>
          <a:p>
            <a:pPr marL="0" marR="0" lvl="0" indent="0" defTabSz="914400" rtl="0" eaLnBrk="1" fontAlgn="base" latinLnBrk="0" hangingPunct="1">
              <a:lnSpc>
                <a:spcPct val="100000"/>
              </a:lnSpc>
              <a:spcBef>
                <a:spcPct val="0"/>
              </a:spcBef>
              <a:spcAft>
                <a:spcPct val="0"/>
              </a:spcAft>
              <a:buClrTx/>
              <a:buSzTx/>
              <a:buFont typeface="Arial" pitchFamily="34" charset="0"/>
              <a:buChar char="•"/>
              <a:tabLst/>
            </a:pPr>
            <a:endParaRPr lang="en-US" sz="2000" dirty="0">
              <a:latin typeface="American Classic" pitchFamily="18" charset="0"/>
              <a:ea typeface="Times New Roman" pitchFamily="18" charset="0"/>
              <a:cs typeface="Times New Roman" pitchFamily="18" charset="0"/>
            </a:endParaRPr>
          </a:p>
          <a:p>
            <a:pPr marL="0" marR="0" lvl="0" indent="0" defTabSz="914400" rtl="0" eaLnBrk="1" fontAlgn="base" latinLnBrk="0" hangingPunct="1">
              <a:lnSpc>
                <a:spcPct val="100000"/>
              </a:lnSpc>
              <a:spcBef>
                <a:spcPct val="0"/>
              </a:spcBef>
              <a:spcAft>
                <a:spcPct val="0"/>
              </a:spcAft>
              <a:buClrTx/>
              <a:buSzTx/>
              <a:tabLst/>
            </a:pPr>
            <a:r>
              <a:rPr kumimoji="0" lang="en-US" sz="2000" b="0" i="0" u="none" strike="noStrike" cap="none" normalizeH="0" baseline="0" dirty="0" smtClean="0">
                <a:ln>
                  <a:noFill/>
                </a:ln>
                <a:effectLst/>
                <a:latin typeface="American Classic" pitchFamily="18" charset="0"/>
                <a:ea typeface="Times New Roman" pitchFamily="18" charset="0"/>
                <a:cs typeface="Times New Roman" pitchFamily="18" charset="0"/>
              </a:rPr>
              <a:t>Three strategies that research has shown are effective in improving students' reading proficiency. Using audio support and graphs of their progress, students work with high-interest material at their skill level. </a:t>
            </a:r>
            <a:endParaRPr kumimoji="0" lang="en-US" sz="2000" b="0" i="0" u="none" strike="noStrike" cap="none" normalizeH="0" baseline="0" dirty="0" smtClean="0">
              <a:ln>
                <a:noFill/>
              </a:ln>
              <a:effectLst/>
              <a:latin typeface="American Classic" pitchFamily="18" charset="0"/>
              <a:cs typeface="Arial" pitchFamily="34" charset="0"/>
            </a:endParaRPr>
          </a:p>
        </p:txBody>
      </p:sp>
      <p:sp>
        <p:nvSpPr>
          <p:cNvPr id="3" name="Rectangle 2"/>
          <p:cNvSpPr/>
          <p:nvPr/>
        </p:nvSpPr>
        <p:spPr>
          <a:xfrm>
            <a:off x="914400" y="1143000"/>
            <a:ext cx="7391400" cy="461665"/>
          </a:xfrm>
          <a:prstGeom prst="rect">
            <a:avLst/>
          </a:prstGeom>
        </p:spPr>
        <p:txBody>
          <a:bodyPr wrap="square">
            <a:spAutoFit/>
          </a:bodyPr>
          <a:lstStyle/>
          <a:p>
            <a:pPr lvl="0" defTabSz="914400" fontAlgn="base">
              <a:spcBef>
                <a:spcPct val="0"/>
              </a:spcBef>
              <a:spcAft>
                <a:spcPct val="0"/>
              </a:spcAft>
            </a:pPr>
            <a:r>
              <a:rPr kumimoji="0" lang="en-US" sz="2400" b="1" i="0" u="none" strike="noStrike" cap="none" normalizeH="0" baseline="0" dirty="0" smtClean="0">
                <a:ln>
                  <a:noFill/>
                </a:ln>
                <a:effectLst/>
                <a:latin typeface="Bangle Condensed" pitchFamily="34" charset="0"/>
                <a:ea typeface="Times New Roman" pitchFamily="18" charset="0"/>
                <a:cs typeface="Times New Roman" pitchFamily="18" charset="0"/>
              </a:rPr>
              <a:t>Read </a:t>
            </a:r>
            <a:r>
              <a:rPr kumimoji="0" lang="en-US" sz="2400" b="1" i="0" u="none" strike="noStrike" cap="none" normalizeH="0" baseline="0" dirty="0" err="1" smtClean="0">
                <a:ln>
                  <a:noFill/>
                </a:ln>
                <a:effectLst/>
                <a:latin typeface="Bangle Condensed" pitchFamily="34" charset="0"/>
                <a:ea typeface="Times New Roman" pitchFamily="18" charset="0"/>
                <a:cs typeface="Times New Roman" pitchFamily="18" charset="0"/>
              </a:rPr>
              <a:t>Naturally's</a:t>
            </a:r>
            <a:r>
              <a:rPr kumimoji="0" lang="en-US" sz="2400" b="1" i="0" u="none" strike="noStrike" cap="none" normalizeH="0" baseline="0" dirty="0" smtClean="0">
                <a:ln>
                  <a:noFill/>
                </a:ln>
                <a:effectLst/>
                <a:latin typeface="Bangle Condensed" pitchFamily="34" charset="0"/>
                <a:ea typeface="Times New Roman" pitchFamily="18" charset="0"/>
                <a:cs typeface="Times New Roman" pitchFamily="18" charset="0"/>
              </a:rPr>
              <a:t> structured intervention programs combine</a:t>
            </a:r>
          </a:p>
        </p:txBody>
      </p:sp>
    </p:spTree>
  </p:cSld>
  <p:clrMapOvr>
    <a:masterClrMapping/>
  </p:clrMapOvr>
  <p:transition>
    <p:random/>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1"/>
          <p:cNvSpPr>
            <a:spLocks noChangeArrowheads="1"/>
          </p:cNvSpPr>
          <p:nvPr/>
        </p:nvSpPr>
        <p:spPr bwMode="auto">
          <a:xfrm>
            <a:off x="1143000" y="1295401"/>
            <a:ext cx="7162800" cy="463762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200" b="1" i="0" u="none" strike="noStrike" cap="none" normalizeH="0" baseline="0" dirty="0" smtClean="0">
                <a:ln>
                  <a:noFill/>
                </a:ln>
                <a:solidFill>
                  <a:srgbClr val="1E5F98"/>
                </a:solidFill>
                <a:effectLst/>
                <a:latin typeface="Times New Roman" pitchFamily="18" charset="0"/>
                <a:ea typeface="Times New Roman" pitchFamily="18" charset="0"/>
                <a:cs typeface="Times New Roman" pitchFamily="18" charset="0"/>
              </a:rPr>
              <a:t>Teacher Modeling</a:t>
            </a:r>
            <a:endParaRPr kumimoji="0" lang="en-US" sz="3200" b="1" i="0" u="none" strike="noStrike" cap="none" normalizeH="0" baseline="0" dirty="0" smtClean="0">
              <a:ln>
                <a:noFill/>
              </a:ln>
              <a:solidFill>
                <a:schemeClr val="tx1"/>
              </a:solidFill>
              <a:effectLst/>
              <a:latin typeface="Times New Roman" pitchFamily="18" charset="0"/>
              <a:cs typeface="Times New Roman" pitchFamily="18" charset="0"/>
            </a:endParaRPr>
          </a:p>
          <a:p>
            <a:pPr marL="174625" marR="0" lvl="0" indent="-174625" algn="l" defTabSz="914400" rtl="0" eaLnBrk="0" fontAlgn="base" latinLnBrk="0" hangingPunct="0">
              <a:lnSpc>
                <a:spcPct val="100000"/>
              </a:lnSpc>
              <a:spcBef>
                <a:spcPct val="0"/>
              </a:spcBef>
              <a:spcAft>
                <a:spcPct val="0"/>
              </a:spcAft>
              <a:buClrTx/>
              <a:buSzTx/>
              <a:buFont typeface="Arial" pitchFamily="34" charset="0"/>
              <a:buChar char="•"/>
              <a:tabLst/>
            </a:pPr>
            <a:r>
              <a:rPr kumimoji="0" lang="en-US" sz="3200" b="0" i="0" u="none" strike="noStrike" cap="none" normalizeH="0" baseline="0" dirty="0" smtClean="0">
                <a:ln>
                  <a:noFill/>
                </a:ln>
                <a:effectLst/>
                <a:latin typeface="Times New Roman" pitchFamily="18" charset="0"/>
                <a:ea typeface="Times New Roman" pitchFamily="18" charset="0"/>
                <a:cs typeface="Times New Roman" pitchFamily="18" charset="0"/>
              </a:rPr>
              <a:t>Teacher modeling allows a proficient reader to model good, correct reading for slow readers.</a:t>
            </a:r>
          </a:p>
          <a:p>
            <a:pPr marL="174625" marR="0" lvl="0" indent="-174625" algn="l" defTabSz="914400" rtl="0" eaLnBrk="0" fontAlgn="base" latinLnBrk="0" hangingPunct="0">
              <a:lnSpc>
                <a:spcPct val="100000"/>
              </a:lnSpc>
              <a:spcBef>
                <a:spcPct val="0"/>
              </a:spcBef>
              <a:spcAft>
                <a:spcPct val="0"/>
              </a:spcAft>
              <a:buClrTx/>
              <a:buSzTx/>
              <a:buFont typeface="Arial" pitchFamily="34" charset="0"/>
              <a:buChar char="•"/>
              <a:tabLst/>
            </a:pPr>
            <a:r>
              <a:rPr kumimoji="0" lang="en-US" sz="3200" b="0" i="0" u="none" strike="noStrike" cap="none" normalizeH="0" baseline="0" dirty="0" smtClean="0">
                <a:ln>
                  <a:noFill/>
                </a:ln>
                <a:effectLst/>
                <a:latin typeface="Times New Roman" pitchFamily="18" charset="0"/>
                <a:ea typeface="Times New Roman" pitchFamily="18" charset="0"/>
                <a:cs typeface="Times New Roman" pitchFamily="18" charset="0"/>
              </a:rPr>
              <a:t>Read Naturally allows students to  read along while listening to a recording of a fluent reader. This helps students learn new words and encourages proper pronunciation, expression, and phrasing.</a:t>
            </a:r>
            <a:endParaRPr kumimoji="0" lang="en-US" sz="3200" b="0" i="0" u="none" strike="noStrike" cap="none" normalizeH="0" baseline="0" dirty="0" smtClean="0">
              <a:ln>
                <a:noFill/>
              </a:ln>
              <a:effectLst/>
              <a:latin typeface="Times New Roman" pitchFamily="18" charset="0"/>
              <a:cs typeface="Times New Roman" pitchFamily="18" charset="0"/>
            </a:endParaRPr>
          </a:p>
        </p:txBody>
      </p:sp>
    </p:spTree>
  </p:cSld>
  <p:clrMapOvr>
    <a:masterClrMapping/>
  </p:clrMapOvr>
  <p:transition>
    <p:random/>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 name="Rectangle 1"/>
          <p:cNvSpPr>
            <a:spLocks noChangeArrowheads="1"/>
          </p:cNvSpPr>
          <p:nvPr/>
        </p:nvSpPr>
        <p:spPr bwMode="auto">
          <a:xfrm>
            <a:off x="762000" y="1302825"/>
            <a:ext cx="6934200" cy="440120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120650" marR="0" lvl="0" indent="-120650" algn="ctr"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rgbClr val="1E5F98"/>
                </a:solidFill>
                <a:effectLst/>
                <a:latin typeface="Times New Roman" pitchFamily="18" charset="0"/>
                <a:ea typeface="Times New Roman" pitchFamily="18" charset="0"/>
                <a:cs typeface="Times New Roman" pitchFamily="18" charset="0"/>
              </a:rPr>
              <a:t>Repeated Reading</a:t>
            </a:r>
            <a:endParaRPr kumimoji="0" lang="en-US" sz="2800" b="0" i="0" u="none" strike="noStrike" cap="none" normalizeH="0" baseline="0" dirty="0" smtClean="0">
              <a:ln>
                <a:noFill/>
              </a:ln>
              <a:solidFill>
                <a:schemeClr val="tx1"/>
              </a:solidFill>
              <a:effectLst/>
              <a:latin typeface="Times New Roman" pitchFamily="18" charset="0"/>
              <a:cs typeface="Times New Roman" pitchFamily="18" charset="0"/>
            </a:endParaRPr>
          </a:p>
          <a:p>
            <a:pPr marL="120650" marR="0" lvl="0" indent="-120650" algn="l" defTabSz="914400" rtl="0" eaLnBrk="0" fontAlgn="base" latinLnBrk="0" hangingPunct="0">
              <a:lnSpc>
                <a:spcPct val="100000"/>
              </a:lnSpc>
              <a:spcBef>
                <a:spcPct val="0"/>
              </a:spcBef>
              <a:spcAft>
                <a:spcPct val="0"/>
              </a:spcAft>
              <a:buClrTx/>
              <a:buSzTx/>
              <a:buFont typeface="Arial" pitchFamily="34" charset="0"/>
              <a:buChar char="•"/>
              <a:tabLst/>
            </a:pPr>
            <a:r>
              <a:rPr kumimoji="0" lang="en-US" sz="2800" b="0" i="0" u="none" strike="noStrike" cap="none" normalizeH="0" baseline="0" dirty="0" smtClean="0">
                <a:ln>
                  <a:noFill/>
                </a:ln>
                <a:effectLst/>
                <a:latin typeface="Times New Roman" pitchFamily="18" charset="0"/>
                <a:ea typeface="Times New Roman" pitchFamily="18" charset="0"/>
                <a:cs typeface="Times New Roman" pitchFamily="18" charset="0"/>
              </a:rPr>
              <a:t>Repeated reading is another strategy that research has shown improves fluency. </a:t>
            </a:r>
          </a:p>
          <a:p>
            <a:pPr marL="120650" marR="0" lvl="0" indent="-120650" algn="l" defTabSz="914400" rtl="0" eaLnBrk="0" fontAlgn="base" latinLnBrk="0" hangingPunct="0">
              <a:lnSpc>
                <a:spcPct val="100000"/>
              </a:lnSpc>
              <a:spcBef>
                <a:spcPct val="0"/>
              </a:spcBef>
              <a:spcAft>
                <a:spcPct val="0"/>
              </a:spcAft>
              <a:buClrTx/>
              <a:buSzTx/>
              <a:tabLst/>
            </a:pPr>
            <a:endParaRPr kumimoji="0" lang="en-US" sz="2800" b="0" i="0" u="none" strike="noStrike" cap="none" normalizeH="0" baseline="0" dirty="0" smtClean="0">
              <a:ln>
                <a:noFill/>
              </a:ln>
              <a:effectLst/>
              <a:latin typeface="Times New Roman" pitchFamily="18" charset="0"/>
              <a:ea typeface="Times New Roman" pitchFamily="18" charset="0"/>
              <a:cs typeface="Times New Roman" pitchFamily="18" charset="0"/>
            </a:endParaRPr>
          </a:p>
          <a:p>
            <a:pPr marL="120650" marR="0" lvl="0" indent="-120650" algn="l" defTabSz="914400" rtl="0" eaLnBrk="0" fontAlgn="base" latinLnBrk="0" hangingPunct="0">
              <a:lnSpc>
                <a:spcPct val="100000"/>
              </a:lnSpc>
              <a:spcBef>
                <a:spcPct val="0"/>
              </a:spcBef>
              <a:spcAft>
                <a:spcPct val="0"/>
              </a:spcAft>
              <a:buClrTx/>
              <a:buSzTx/>
              <a:buFont typeface="Arial" pitchFamily="34" charset="0"/>
              <a:buChar char="•"/>
              <a:tabLst/>
            </a:pPr>
            <a:r>
              <a:rPr kumimoji="0" lang="en-US" sz="2800" b="0" i="0" u="none" strike="noStrike" cap="none" normalizeH="0" baseline="0" dirty="0" smtClean="0">
                <a:ln>
                  <a:noFill/>
                </a:ln>
                <a:effectLst/>
                <a:latin typeface="Times New Roman" pitchFamily="18" charset="0"/>
                <a:ea typeface="Times New Roman" pitchFamily="18" charset="0"/>
                <a:cs typeface="Times New Roman" pitchFamily="18" charset="0"/>
              </a:rPr>
              <a:t>In Read Naturally, students practice reading a story until they can read it at a pre-determined goal rate.</a:t>
            </a:r>
          </a:p>
          <a:p>
            <a:pPr marL="120650" marR="0" lvl="0" indent="-120650" algn="l" defTabSz="914400" rtl="0" eaLnBrk="0" fontAlgn="base" latinLnBrk="0" hangingPunct="0">
              <a:lnSpc>
                <a:spcPct val="100000"/>
              </a:lnSpc>
              <a:spcBef>
                <a:spcPct val="0"/>
              </a:spcBef>
              <a:spcAft>
                <a:spcPct val="0"/>
              </a:spcAft>
              <a:buClrTx/>
              <a:buSzTx/>
              <a:tabLst/>
            </a:pPr>
            <a:r>
              <a:rPr kumimoji="0" lang="en-US" sz="2800" b="0" i="0" u="none" strike="noStrike" cap="none" normalizeH="0" baseline="0" dirty="0" smtClean="0">
                <a:ln>
                  <a:noFill/>
                </a:ln>
                <a:effectLst/>
                <a:latin typeface="Times New Roman" pitchFamily="18" charset="0"/>
                <a:ea typeface="Times New Roman" pitchFamily="18" charset="0"/>
                <a:cs typeface="Times New Roman" pitchFamily="18" charset="0"/>
              </a:rPr>
              <a:t> </a:t>
            </a:r>
          </a:p>
          <a:p>
            <a:pPr marL="120650" marR="0" lvl="0" indent="-120650" algn="l" defTabSz="914400" rtl="0" eaLnBrk="0" fontAlgn="base" latinLnBrk="0" hangingPunct="0">
              <a:lnSpc>
                <a:spcPct val="100000"/>
              </a:lnSpc>
              <a:spcBef>
                <a:spcPct val="0"/>
              </a:spcBef>
              <a:spcAft>
                <a:spcPct val="0"/>
              </a:spcAft>
              <a:buClrTx/>
              <a:buSzTx/>
              <a:buFont typeface="Arial" pitchFamily="34" charset="0"/>
              <a:buChar char="•"/>
              <a:tabLst/>
            </a:pPr>
            <a:r>
              <a:rPr kumimoji="0" lang="en-US" sz="2800" b="0" i="0" u="none" strike="noStrike" cap="none" normalizeH="0" baseline="0" dirty="0" smtClean="0">
                <a:ln>
                  <a:noFill/>
                </a:ln>
                <a:effectLst/>
                <a:latin typeface="Times New Roman" pitchFamily="18" charset="0"/>
                <a:ea typeface="Times New Roman" pitchFamily="18" charset="0"/>
                <a:cs typeface="Times New Roman" pitchFamily="18" charset="0"/>
              </a:rPr>
              <a:t>Mastering a story helps students build fluency and confidence</a:t>
            </a:r>
            <a:r>
              <a:rPr kumimoji="0" lang="en-US" sz="2800" b="0" i="0" u="none" strike="noStrike" cap="none" normalizeH="0" baseline="0" dirty="0" smtClean="0">
                <a:ln>
                  <a:noFill/>
                </a:ln>
                <a:solidFill>
                  <a:srgbClr val="444444"/>
                </a:solidFill>
                <a:effectLst/>
                <a:latin typeface="Times New Roman" pitchFamily="18" charset="0"/>
                <a:ea typeface="Times New Roman" pitchFamily="18" charset="0"/>
                <a:cs typeface="Times New Roman" pitchFamily="18" charset="0"/>
              </a:rPr>
              <a:t>.</a:t>
            </a:r>
            <a:endParaRPr kumimoji="0" lang="en-US" sz="2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ransition>
    <p:random/>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1"/>
          <p:cNvSpPr>
            <a:spLocks noChangeArrowheads="1"/>
          </p:cNvSpPr>
          <p:nvPr/>
        </p:nvSpPr>
        <p:spPr bwMode="auto">
          <a:xfrm>
            <a:off x="838200" y="749233"/>
            <a:ext cx="7543800" cy="48320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rgbClr val="1E5F98"/>
                </a:solidFill>
                <a:effectLst/>
                <a:latin typeface="Times New Roman" pitchFamily="18" charset="0"/>
                <a:ea typeface="Times New Roman" pitchFamily="18" charset="0"/>
                <a:cs typeface="Times New Roman" pitchFamily="18" charset="0"/>
              </a:rPr>
              <a:t>Progress Monitoring</a:t>
            </a:r>
            <a:endParaRPr kumimoji="0" lang="en-US" sz="2800" b="0" i="0" u="none" strike="noStrike" cap="none" normalizeH="0" baseline="0" dirty="0" smtClean="0">
              <a:ln>
                <a:noFill/>
              </a:ln>
              <a:solidFill>
                <a:schemeClr val="tx1"/>
              </a:solidFill>
              <a:effectLst/>
              <a:latin typeface="Times New Roman" pitchFamily="18" charset="0"/>
              <a:cs typeface="Times New Roman" pitchFamily="18" charset="0"/>
            </a:endParaRPr>
          </a:p>
          <a:p>
            <a:pPr marL="120650" marR="0" lvl="0" indent="-120650" algn="l" defTabSz="914400" rtl="0" eaLnBrk="0" fontAlgn="base" latinLnBrk="0" hangingPunct="0">
              <a:lnSpc>
                <a:spcPct val="100000"/>
              </a:lnSpc>
              <a:spcBef>
                <a:spcPct val="0"/>
              </a:spcBef>
              <a:spcAft>
                <a:spcPct val="0"/>
              </a:spcAft>
              <a:buClrTx/>
              <a:buSzTx/>
              <a:tabLst/>
            </a:pPr>
            <a:r>
              <a:rPr kumimoji="0" lang="en-US" sz="2800" b="0" i="0" u="none" strike="noStrike" cap="none" normalizeH="0" baseline="0" dirty="0" smtClean="0">
                <a:ln>
                  <a:noFill/>
                </a:ln>
                <a:effectLst/>
                <a:latin typeface="Times New Roman" pitchFamily="18" charset="0"/>
                <a:ea typeface="Times New Roman" pitchFamily="18" charset="0"/>
                <a:cs typeface="Times New Roman" pitchFamily="18" charset="0"/>
              </a:rPr>
              <a:t>Daily monitoring of student progress  improve student achievement. </a:t>
            </a:r>
          </a:p>
          <a:p>
            <a:pPr marL="120650" marR="0" lvl="0" indent="-120650" algn="l" defTabSz="914400" rtl="0" eaLnBrk="0" fontAlgn="base" latinLnBrk="0" hangingPunct="0">
              <a:lnSpc>
                <a:spcPct val="100000"/>
              </a:lnSpc>
              <a:spcBef>
                <a:spcPct val="0"/>
              </a:spcBef>
              <a:spcAft>
                <a:spcPct val="0"/>
              </a:spcAft>
              <a:buClrTx/>
              <a:buSzTx/>
              <a:buFont typeface="Arial" pitchFamily="34" charset="0"/>
              <a:buChar char="•"/>
              <a:tabLst/>
            </a:pPr>
            <a:r>
              <a:rPr kumimoji="0" lang="en-US" sz="2800" b="0" i="0" u="none" strike="noStrike" cap="none" normalizeH="0" baseline="0" dirty="0" smtClean="0">
                <a:ln>
                  <a:noFill/>
                </a:ln>
                <a:effectLst/>
                <a:latin typeface="Times New Roman" pitchFamily="18" charset="0"/>
                <a:ea typeface="Times New Roman" pitchFamily="18" charset="0"/>
                <a:cs typeface="Times New Roman" pitchFamily="18" charset="0"/>
              </a:rPr>
              <a:t>Students become more involved in the learning process, and teachers remain aware of each student's progress. </a:t>
            </a:r>
          </a:p>
          <a:p>
            <a:pPr marL="120650" marR="0" lvl="0" indent="-120650" algn="l" defTabSz="914400" rtl="0" eaLnBrk="0" fontAlgn="base" latinLnBrk="0" hangingPunct="0">
              <a:lnSpc>
                <a:spcPct val="100000"/>
              </a:lnSpc>
              <a:spcBef>
                <a:spcPct val="0"/>
              </a:spcBef>
              <a:spcAft>
                <a:spcPct val="0"/>
              </a:spcAft>
              <a:buClrTx/>
              <a:buSzTx/>
              <a:buFont typeface="Arial" pitchFamily="34" charset="0"/>
              <a:buChar char="•"/>
              <a:tabLst/>
            </a:pPr>
            <a:r>
              <a:rPr kumimoji="0" lang="en-US" sz="2800" b="0" i="0" u="none" strike="noStrike" cap="none" normalizeH="0" baseline="0" dirty="0" smtClean="0">
                <a:ln>
                  <a:noFill/>
                </a:ln>
                <a:effectLst/>
                <a:latin typeface="Times New Roman" pitchFamily="18" charset="0"/>
                <a:ea typeface="Times New Roman" pitchFamily="18" charset="0"/>
                <a:cs typeface="Times New Roman" pitchFamily="18" charset="0"/>
              </a:rPr>
              <a:t>In Read Naturally, students monitor their progress by graphing the number of words read correctly before practicing and then again after practicing. </a:t>
            </a:r>
          </a:p>
          <a:p>
            <a:pPr marL="120650" marR="0" lvl="0" indent="-120650" algn="l" defTabSz="914400" rtl="0" eaLnBrk="0" fontAlgn="base" latinLnBrk="0" hangingPunct="0">
              <a:lnSpc>
                <a:spcPct val="100000"/>
              </a:lnSpc>
              <a:spcBef>
                <a:spcPct val="0"/>
              </a:spcBef>
              <a:spcAft>
                <a:spcPct val="0"/>
              </a:spcAft>
              <a:buClrTx/>
              <a:buSzTx/>
              <a:buFont typeface="Arial" pitchFamily="34" charset="0"/>
              <a:buChar char="•"/>
              <a:tabLst/>
            </a:pPr>
            <a:r>
              <a:rPr kumimoji="0" lang="en-US" sz="2800" b="0" i="0" u="none" strike="noStrike" cap="none" normalizeH="0" baseline="0" dirty="0" smtClean="0">
                <a:ln>
                  <a:noFill/>
                </a:ln>
                <a:effectLst/>
                <a:latin typeface="Times New Roman" pitchFamily="18" charset="0"/>
                <a:ea typeface="Times New Roman" pitchFamily="18" charset="0"/>
                <a:cs typeface="Times New Roman" pitchFamily="18" charset="0"/>
              </a:rPr>
              <a:t>The graph shows the students' progress, motivating them to continue to read and improve</a:t>
            </a:r>
            <a:r>
              <a:rPr kumimoji="0" lang="en-US" sz="2800" b="0" i="0" u="none" strike="noStrike" cap="none" normalizeH="0" baseline="0" dirty="0" smtClean="0">
                <a:ln>
                  <a:noFill/>
                </a:ln>
                <a:solidFill>
                  <a:srgbClr val="444444"/>
                </a:solidFill>
                <a:effectLst/>
                <a:latin typeface="Times New Roman" pitchFamily="18" charset="0"/>
                <a:ea typeface="Times New Roman" pitchFamily="18" charset="0"/>
                <a:cs typeface="Times New Roman" pitchFamily="18" charset="0"/>
              </a:rPr>
              <a:t>.</a:t>
            </a:r>
            <a:endParaRPr kumimoji="0" lang="en-US" sz="2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ransition>
    <p:random/>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1"/>
          <p:cNvSpPr>
            <a:spLocks noChangeArrowheads="1"/>
          </p:cNvSpPr>
          <p:nvPr/>
        </p:nvSpPr>
        <p:spPr bwMode="auto">
          <a:xfrm>
            <a:off x="762000" y="1954869"/>
            <a:ext cx="7848600" cy="30469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457200" marR="0" lvl="0" indent="-457200" algn="l" defTabSz="914400" rtl="0" eaLnBrk="0" fontAlgn="base" latinLnBrk="0" hangingPunct="0">
              <a:lnSpc>
                <a:spcPct val="100000"/>
              </a:lnSpc>
              <a:spcBef>
                <a:spcPct val="0"/>
              </a:spcBef>
              <a:spcAft>
                <a:spcPct val="0"/>
              </a:spcAft>
              <a:buClrTx/>
              <a:buSzTx/>
              <a:buFont typeface="+mj-lt"/>
              <a:buAutoNum type="arabicPeriod"/>
              <a:tabLst>
                <a:tab pos="457200" algn="l"/>
              </a:tabLst>
            </a:pPr>
            <a:r>
              <a:rPr kumimoji="0" lang="en-US" sz="2400" b="0" i="0" u="none" strike="noStrike" cap="none" normalizeH="0" baseline="0" dirty="0" smtClean="0">
                <a:ln>
                  <a:noFill/>
                </a:ln>
                <a:effectLst/>
                <a:latin typeface="Times New Roman" pitchFamily="18" charset="0"/>
                <a:ea typeface="Times New Roman" pitchFamily="18" charset="0"/>
                <a:cs typeface="Times New Roman" pitchFamily="18" charset="0"/>
              </a:rPr>
              <a:t>To implement </a:t>
            </a:r>
            <a:r>
              <a:rPr kumimoji="0" lang="en-US" sz="2400" b="1" i="0" u="none" strike="noStrike" cap="none" normalizeH="0" baseline="0" dirty="0" smtClean="0">
                <a:ln>
                  <a:noFill/>
                </a:ln>
                <a:effectLst/>
                <a:latin typeface="Times New Roman" pitchFamily="18" charset="0"/>
                <a:ea typeface="Times New Roman" pitchFamily="18" charset="0"/>
                <a:cs typeface="Times New Roman" pitchFamily="18" charset="0"/>
              </a:rPr>
              <a:t>teacher modeling</a:t>
            </a:r>
            <a:r>
              <a:rPr kumimoji="0" lang="en-US" sz="2400" b="0" i="0" u="none" strike="noStrike" cap="none" normalizeH="0" baseline="0" dirty="0" smtClean="0">
                <a:ln>
                  <a:noFill/>
                </a:ln>
                <a:effectLst/>
                <a:latin typeface="Times New Roman" pitchFamily="18" charset="0"/>
                <a:ea typeface="Times New Roman" pitchFamily="18" charset="0"/>
                <a:cs typeface="Times New Roman" pitchFamily="18" charset="0"/>
              </a:rPr>
              <a:t>, students read along to a recording of a story. This teaches them:</a:t>
            </a:r>
          </a:p>
          <a:p>
            <a:pPr marL="457200" marR="0" lvl="0" indent="-457200" algn="l" defTabSz="914400" rtl="0" eaLnBrk="0" fontAlgn="base" latinLnBrk="0" hangingPunct="0">
              <a:lnSpc>
                <a:spcPct val="100000"/>
              </a:lnSpc>
              <a:spcBef>
                <a:spcPct val="0"/>
              </a:spcBef>
              <a:spcAft>
                <a:spcPct val="0"/>
              </a:spcAft>
              <a:buClrTx/>
              <a:buSzTx/>
              <a:buFont typeface="+mj-lt"/>
              <a:buAutoNum type="arabicPeriod"/>
              <a:tabLst>
                <a:tab pos="457200" algn="l"/>
              </a:tabLst>
            </a:pPr>
            <a:endParaRPr lang="en-US" sz="2400" dirty="0" smtClean="0">
              <a:latin typeface="Times New Roman" pitchFamily="18" charset="0"/>
              <a:ea typeface="Times New Roman" pitchFamily="18" charset="0"/>
              <a:cs typeface="Times New Roman" pitchFamily="18" charset="0"/>
            </a:endParaRPr>
          </a:p>
          <a:p>
            <a:pPr marL="457200" marR="0" lvl="0" indent="-457200" algn="l" defTabSz="914400" rtl="0" eaLnBrk="0" fontAlgn="base" latinLnBrk="0" hangingPunct="0">
              <a:lnSpc>
                <a:spcPct val="100000"/>
              </a:lnSpc>
              <a:spcBef>
                <a:spcPct val="0"/>
              </a:spcBef>
              <a:spcAft>
                <a:spcPct val="0"/>
              </a:spcAft>
              <a:buClrTx/>
              <a:buSzTx/>
              <a:buFont typeface="Arial" pitchFamily="34" charset="0"/>
              <a:buChar char="•"/>
              <a:tabLst>
                <a:tab pos="457200" algn="l"/>
              </a:tabLst>
            </a:pPr>
            <a:r>
              <a:rPr kumimoji="0" lang="en-US" sz="2400" b="0" i="0" u="none" strike="noStrike" cap="none" normalizeH="0" baseline="0" dirty="0" smtClean="0">
                <a:ln>
                  <a:noFill/>
                </a:ln>
                <a:effectLst/>
                <a:latin typeface="Times New Roman" pitchFamily="18" charset="0"/>
                <a:ea typeface="Times New Roman" pitchFamily="18" charset="0"/>
                <a:cs typeface="Times New Roman" pitchFamily="18" charset="0"/>
              </a:rPr>
              <a:t>Correct pronunciation</a:t>
            </a:r>
          </a:p>
          <a:p>
            <a:pPr marL="457200" marR="0" lvl="0" indent="-457200" algn="l" defTabSz="914400" rtl="0" eaLnBrk="0" fontAlgn="base" latinLnBrk="0" hangingPunct="0">
              <a:lnSpc>
                <a:spcPct val="100000"/>
              </a:lnSpc>
              <a:spcBef>
                <a:spcPct val="0"/>
              </a:spcBef>
              <a:spcAft>
                <a:spcPct val="0"/>
              </a:spcAft>
              <a:buClrTx/>
              <a:buSzTx/>
              <a:tabLst>
                <a:tab pos="457200" algn="l"/>
              </a:tabLst>
            </a:pPr>
            <a:endParaRPr kumimoji="0" lang="en-US" sz="2400" b="0" i="0" u="none" strike="noStrike" cap="none" normalizeH="0" baseline="0" dirty="0" smtClean="0">
              <a:ln>
                <a:noFill/>
              </a:ln>
              <a:effectLst/>
              <a:latin typeface="Times New Roman" pitchFamily="18" charset="0"/>
              <a:ea typeface="Times New Roman" pitchFamily="18" charset="0"/>
              <a:cs typeface="Times New Roman" pitchFamily="18" charset="0"/>
            </a:endParaRPr>
          </a:p>
          <a:p>
            <a:pPr marL="457200" marR="0" lvl="0" indent="-457200" algn="l" defTabSz="914400" rtl="0" eaLnBrk="0" fontAlgn="base" latinLnBrk="0" hangingPunct="0">
              <a:lnSpc>
                <a:spcPct val="100000"/>
              </a:lnSpc>
              <a:spcBef>
                <a:spcPct val="0"/>
              </a:spcBef>
              <a:spcAft>
                <a:spcPct val="0"/>
              </a:spcAft>
              <a:buClrTx/>
              <a:buSzTx/>
              <a:buFont typeface="Arial" pitchFamily="34" charset="0"/>
              <a:buChar char="•"/>
              <a:tabLst>
                <a:tab pos="457200" algn="l"/>
              </a:tabLst>
            </a:pPr>
            <a:r>
              <a:rPr kumimoji="0" lang="en-US" sz="2400" b="0" i="0" u="none" strike="noStrike" cap="none" normalizeH="0" baseline="0" dirty="0" smtClean="0">
                <a:ln>
                  <a:noFill/>
                </a:ln>
                <a:effectLst/>
                <a:latin typeface="Times New Roman" pitchFamily="18" charset="0"/>
                <a:ea typeface="Times New Roman" pitchFamily="18" charset="0"/>
                <a:cs typeface="Times New Roman" pitchFamily="18" charset="0"/>
              </a:rPr>
              <a:t>Expression</a:t>
            </a:r>
          </a:p>
          <a:p>
            <a:pPr marL="457200" marR="0" lvl="0" indent="-457200" algn="l" defTabSz="914400" rtl="0" eaLnBrk="0" fontAlgn="base" latinLnBrk="0" hangingPunct="0">
              <a:lnSpc>
                <a:spcPct val="100000"/>
              </a:lnSpc>
              <a:spcBef>
                <a:spcPct val="0"/>
              </a:spcBef>
              <a:spcAft>
                <a:spcPct val="0"/>
              </a:spcAft>
              <a:buClrTx/>
              <a:buSzTx/>
              <a:tabLst>
                <a:tab pos="457200" algn="l"/>
              </a:tabLst>
            </a:pPr>
            <a:endParaRPr kumimoji="0" lang="en-US" sz="2400" b="0" i="0" u="none" strike="noStrike" cap="none" normalizeH="0" baseline="0" dirty="0" smtClean="0">
              <a:ln>
                <a:noFill/>
              </a:ln>
              <a:effectLst/>
              <a:latin typeface="Times New Roman" pitchFamily="18" charset="0"/>
              <a:ea typeface="Times New Roman" pitchFamily="18" charset="0"/>
              <a:cs typeface="Times New Roman" pitchFamily="18" charset="0"/>
            </a:endParaRPr>
          </a:p>
          <a:p>
            <a:pPr marL="457200" marR="0" lvl="0" indent="-457200" algn="l" defTabSz="914400" rtl="0" eaLnBrk="0" fontAlgn="base" latinLnBrk="0" hangingPunct="0">
              <a:lnSpc>
                <a:spcPct val="100000"/>
              </a:lnSpc>
              <a:spcBef>
                <a:spcPct val="0"/>
              </a:spcBef>
              <a:spcAft>
                <a:spcPct val="0"/>
              </a:spcAft>
              <a:buClrTx/>
              <a:buSzTx/>
              <a:buFont typeface="Arial" pitchFamily="34" charset="0"/>
              <a:buChar char="•"/>
              <a:tabLst>
                <a:tab pos="457200" algn="l"/>
              </a:tabLst>
            </a:pPr>
            <a:r>
              <a:rPr kumimoji="0" lang="en-US" sz="2400" b="0" i="0" u="none" strike="noStrike" cap="none" normalizeH="0" baseline="0" dirty="0" smtClean="0">
                <a:ln>
                  <a:noFill/>
                </a:ln>
                <a:effectLst/>
                <a:latin typeface="Times New Roman" pitchFamily="18" charset="0"/>
                <a:ea typeface="Times New Roman" pitchFamily="18" charset="0"/>
                <a:cs typeface="Times New Roman" pitchFamily="18" charset="0"/>
              </a:rPr>
              <a:t>Phrasing.</a:t>
            </a:r>
            <a:endParaRPr kumimoji="0" lang="en-US" sz="2400" b="0" i="0" u="none" strike="noStrike" cap="none" normalizeH="0" baseline="0" dirty="0" smtClean="0">
              <a:ln>
                <a:noFill/>
              </a:ln>
              <a:effectLst/>
              <a:latin typeface="Times New Roman" pitchFamily="18" charset="0"/>
              <a:cs typeface="Times New Roman" pitchFamily="18" charset="0"/>
            </a:endParaRPr>
          </a:p>
        </p:txBody>
      </p:sp>
      <p:sp>
        <p:nvSpPr>
          <p:cNvPr id="3" name="Rectangle 2"/>
          <p:cNvSpPr/>
          <p:nvPr/>
        </p:nvSpPr>
        <p:spPr>
          <a:xfrm>
            <a:off x="990600" y="533400"/>
            <a:ext cx="7391400" cy="523220"/>
          </a:xfrm>
          <a:prstGeom prst="rect">
            <a:avLst/>
          </a:prstGeom>
        </p:spPr>
        <p:txBody>
          <a:bodyPr wrap="square">
            <a:spAutoFit/>
          </a:bodyPr>
          <a:lstStyle/>
          <a:p>
            <a:pPr lvl="0" algn="ctr" defTabSz="914400" fontAlgn="base">
              <a:spcBef>
                <a:spcPct val="0"/>
              </a:spcBef>
              <a:spcAft>
                <a:spcPct val="0"/>
              </a:spcAft>
              <a:tabLst>
                <a:tab pos="457200" algn="l"/>
              </a:tabLst>
            </a:pPr>
            <a:r>
              <a:rPr lang="en-US" sz="2800" b="1" dirty="0" smtClean="0">
                <a:solidFill>
                  <a:schemeClr val="accent1">
                    <a:lumMod val="50000"/>
                  </a:schemeClr>
                </a:solidFill>
                <a:latin typeface="Times New Roman" pitchFamily="18" charset="0"/>
                <a:ea typeface="Times New Roman" pitchFamily="18" charset="0"/>
                <a:cs typeface="Times New Roman" pitchFamily="18" charset="0"/>
              </a:rPr>
              <a:t>Steps of the Read Naturally Program</a:t>
            </a:r>
            <a:endParaRPr lang="en-US" sz="2800" dirty="0" smtClean="0">
              <a:solidFill>
                <a:schemeClr val="accent1">
                  <a:lumMod val="50000"/>
                </a:schemeClr>
              </a:solidFill>
              <a:latin typeface="Times New Roman" pitchFamily="18" charset="0"/>
              <a:cs typeface="Times New Roman" pitchFamily="18" charset="0"/>
            </a:endParaRPr>
          </a:p>
        </p:txBody>
      </p:sp>
    </p:spTree>
  </p:cSld>
  <p:clrMapOvr>
    <a:masterClrMapping/>
  </p:clrMapOvr>
  <p:transition>
    <p:random/>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19200" y="1859340"/>
            <a:ext cx="6172200" cy="3539430"/>
          </a:xfrm>
          <a:prstGeom prst="rect">
            <a:avLst/>
          </a:prstGeom>
        </p:spPr>
        <p:txBody>
          <a:bodyPr wrap="square">
            <a:spAutoFit/>
          </a:bodyPr>
          <a:lstStyle/>
          <a:p>
            <a:pPr marL="342900" lvl="0" indent="-342900" defTabSz="914400" eaLnBrk="0" fontAlgn="base" hangingPunct="0">
              <a:spcBef>
                <a:spcPct val="0"/>
              </a:spcBef>
              <a:spcAft>
                <a:spcPct val="0"/>
              </a:spcAft>
              <a:tabLst>
                <a:tab pos="457200" algn="l"/>
              </a:tabLst>
            </a:pPr>
            <a:r>
              <a:rPr lang="en-US" sz="2800" dirty="0" smtClean="0">
                <a:latin typeface="Times New Roman" pitchFamily="18" charset="0"/>
                <a:ea typeface="Times New Roman" pitchFamily="18" charset="0"/>
                <a:cs typeface="Times New Roman" pitchFamily="18" charset="0"/>
              </a:rPr>
              <a:t>2. To implement </a:t>
            </a:r>
            <a:r>
              <a:rPr lang="en-US" sz="2800" b="1" dirty="0" smtClean="0">
                <a:latin typeface="Times New Roman" pitchFamily="18" charset="0"/>
                <a:ea typeface="Times New Roman" pitchFamily="18" charset="0"/>
                <a:cs typeface="Times New Roman" pitchFamily="18" charset="0"/>
              </a:rPr>
              <a:t>repeated reading,</a:t>
            </a:r>
            <a:r>
              <a:rPr lang="en-US" sz="2800" dirty="0" smtClean="0">
                <a:latin typeface="Times New Roman" pitchFamily="18" charset="0"/>
                <a:ea typeface="Times New Roman" pitchFamily="18" charset="0"/>
                <a:cs typeface="Times New Roman" pitchFamily="18" charset="0"/>
              </a:rPr>
              <a:t> students practice reading the story several times until they can read it at their goal rate. </a:t>
            </a:r>
          </a:p>
          <a:p>
            <a:pPr marL="342900" lvl="0" indent="-342900" defTabSz="914400" eaLnBrk="0" fontAlgn="base" hangingPunct="0">
              <a:spcBef>
                <a:spcPct val="0"/>
              </a:spcBef>
              <a:spcAft>
                <a:spcPct val="0"/>
              </a:spcAft>
              <a:tabLst>
                <a:tab pos="457200" algn="l"/>
              </a:tabLst>
            </a:pPr>
            <a:endParaRPr lang="en-US" sz="2800" dirty="0" smtClean="0">
              <a:latin typeface="Times New Roman" pitchFamily="18" charset="0"/>
              <a:ea typeface="Times New Roman" pitchFamily="18" charset="0"/>
              <a:cs typeface="Times New Roman" pitchFamily="18" charset="0"/>
            </a:endParaRPr>
          </a:p>
          <a:p>
            <a:pPr marL="739775" lvl="0" indent="-336550" defTabSz="914400" eaLnBrk="0" fontAlgn="base" hangingPunct="0">
              <a:spcBef>
                <a:spcPct val="0"/>
              </a:spcBef>
              <a:spcAft>
                <a:spcPct val="0"/>
              </a:spcAft>
              <a:buFont typeface="Arial" pitchFamily="34" charset="0"/>
              <a:buChar char="•"/>
              <a:tabLst>
                <a:tab pos="739775" algn="l"/>
              </a:tabLst>
            </a:pPr>
            <a:r>
              <a:rPr lang="en-US" sz="2800" dirty="0" smtClean="0">
                <a:latin typeface="Times New Roman" pitchFamily="18" charset="0"/>
                <a:ea typeface="Times New Roman" pitchFamily="18" charset="0"/>
                <a:cs typeface="Times New Roman" pitchFamily="18" charset="0"/>
              </a:rPr>
              <a:t>This helps them master:</a:t>
            </a:r>
          </a:p>
          <a:p>
            <a:pPr marL="739775" lvl="0" indent="66675" defTabSz="914400" eaLnBrk="0" fontAlgn="base" hangingPunct="0">
              <a:spcBef>
                <a:spcPct val="0"/>
              </a:spcBef>
              <a:spcAft>
                <a:spcPct val="0"/>
              </a:spcAft>
              <a:buFont typeface="+mj-lt"/>
              <a:buAutoNum type="alphaLcPeriod"/>
              <a:tabLst>
                <a:tab pos="739775" algn="l"/>
              </a:tabLst>
            </a:pPr>
            <a:r>
              <a:rPr lang="en-US" sz="2800" dirty="0" smtClean="0">
                <a:latin typeface="Times New Roman" pitchFamily="18" charset="0"/>
                <a:ea typeface="Times New Roman" pitchFamily="18" charset="0"/>
                <a:cs typeface="Times New Roman" pitchFamily="18" charset="0"/>
              </a:rPr>
              <a:t> the words </a:t>
            </a:r>
          </a:p>
          <a:p>
            <a:pPr marL="739775" lvl="0" indent="66675" defTabSz="914400" eaLnBrk="0" fontAlgn="base" hangingPunct="0">
              <a:spcBef>
                <a:spcPct val="0"/>
              </a:spcBef>
              <a:spcAft>
                <a:spcPct val="0"/>
              </a:spcAft>
              <a:buFont typeface="+mj-lt"/>
              <a:buAutoNum type="alphaLcPeriod"/>
              <a:tabLst>
                <a:tab pos="739775" algn="l"/>
              </a:tabLst>
            </a:pPr>
            <a:r>
              <a:rPr lang="en-US" sz="2800" dirty="0" smtClean="0">
                <a:latin typeface="Times New Roman" pitchFamily="18" charset="0"/>
                <a:ea typeface="Times New Roman" pitchFamily="18" charset="0"/>
                <a:cs typeface="Times New Roman" pitchFamily="18" charset="0"/>
              </a:rPr>
              <a:t>phrases in the story.</a:t>
            </a:r>
            <a:endParaRPr lang="en-US" sz="2800" dirty="0" smtClean="0">
              <a:latin typeface="Times New Roman" pitchFamily="18" charset="0"/>
              <a:cs typeface="Times New Roman" pitchFamily="18" charset="0"/>
            </a:endParaRPr>
          </a:p>
        </p:txBody>
      </p:sp>
    </p:spTree>
  </p:cSld>
  <p:clrMapOvr>
    <a:masterClrMapping/>
  </p:clrMapOvr>
  <p:transition>
    <p:random/>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543</TotalTime>
  <Words>448</Words>
  <Application>Microsoft Office PowerPoint</Application>
  <PresentationFormat>On-screen Show (4:3)</PresentationFormat>
  <Paragraphs>125</Paragraphs>
  <Slides>18</Slides>
  <Notes>18</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Flow</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Barbara Kington</dc:creator>
  <cp:lastModifiedBy>Barbara Kington</cp:lastModifiedBy>
  <cp:revision>53</cp:revision>
  <dcterms:created xsi:type="dcterms:W3CDTF">2010-10-22T04:13:02Z</dcterms:created>
  <dcterms:modified xsi:type="dcterms:W3CDTF">2010-10-25T08:24:06Z</dcterms:modified>
</cp:coreProperties>
</file>